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711" r:id="rId5"/>
    <p:sldMasterId id="2147483742" r:id="rId6"/>
    <p:sldMasterId id="2147483778" r:id="rId7"/>
  </p:sldMasterIdLst>
  <p:notesMasterIdLst>
    <p:notesMasterId r:id="rId23"/>
  </p:notesMasterIdLst>
  <p:sldIdLst>
    <p:sldId id="256" r:id="rId8"/>
    <p:sldId id="5920" r:id="rId9"/>
    <p:sldId id="5921" r:id="rId10"/>
    <p:sldId id="5919" r:id="rId11"/>
    <p:sldId id="1210" r:id="rId12"/>
    <p:sldId id="5967" r:id="rId13"/>
    <p:sldId id="5968" r:id="rId14"/>
    <p:sldId id="5977" r:id="rId15"/>
    <p:sldId id="5973" r:id="rId16"/>
    <p:sldId id="5974" r:id="rId17"/>
    <p:sldId id="5975" r:id="rId18"/>
    <p:sldId id="5976" r:id="rId19"/>
    <p:sldId id="5969" r:id="rId20"/>
    <p:sldId id="5970" r:id="rId21"/>
    <p:sldId id="5971" r:id="rId22"/>
  </p:sldIdLst>
  <p:sldSz cx="12192000" cy="6858000"/>
  <p:notesSz cx="6858000" cy="9144000"/>
  <p:embeddedFontLst>
    <p:embeddedFont>
      <p:font typeface="Cambria Math" panose="02040503050406030204" pitchFamily="18" charset="0"/>
      <p:regular r:id="rId24"/>
    </p:embeddedFont>
    <p:embeddedFont>
      <p:font typeface="Roboto" panose="02000000000000000000" pitchFamily="2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7" roundtripDataSignature="AMtx7mgU1erjbPeMpKVqUbidaGLNJcGA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1F7AA7"/>
    <a:srgbClr val="00FF00"/>
    <a:srgbClr val="046C92"/>
    <a:srgbClr val="FFF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B30CDD-3161-A441-8F59-165444D8C21A}" v="21" dt="2025-08-04T20:45:57.577"/>
  </p1510:revLst>
</p1510:revInfo>
</file>

<file path=ppt/tableStyles.xml><?xml version="1.0" encoding="utf-8"?>
<a:tblStyleLst xmlns:a="http://schemas.openxmlformats.org/drawingml/2006/main" def="{2B77D7DD-08BE-474C-9C2E-49538A7438B3}">
  <a:tblStyle styleId="{2B77D7DD-08BE-474C-9C2E-49538A7438B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/>
    <p:restoredTop sz="95599"/>
  </p:normalViewPr>
  <p:slideViewPr>
    <p:cSldViewPr snapToGrid="0" snapToObjects="1">
      <p:cViewPr varScale="1">
        <p:scale>
          <a:sx n="90" d="100"/>
          <a:sy n="90" d="100"/>
        </p:scale>
        <p:origin x="208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-32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138" Type="http://schemas.openxmlformats.org/officeDocument/2006/relationships/presProps" Target="presProps.xml"/><Relationship Id="rId14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font" Target="fonts/font2.fntdata"/><Relationship Id="rId137" Type="http://customschemas.google.com/relationships/presentationmetadata" Target="metadata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4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143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font" Target="fonts/font4.fntdata"/><Relationship Id="rId139" Type="http://schemas.openxmlformats.org/officeDocument/2006/relationships/viewProps" Target="viewProps.xml"/><Relationship Id="rId8" Type="http://schemas.openxmlformats.org/officeDocument/2006/relationships/slide" Target="slides/slide1.xml"/><Relationship Id="rId14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on Cordeira" userId="95197a40-44dd-4035-acff-5d20823fb86b" providerId="ADAL" clId="{F9B30CDD-3161-A441-8F59-165444D8C21A}"/>
    <pc:docChg chg="undo redo custSel addSld delSld modSld">
      <pc:chgData name="Jason Cordeira" userId="95197a40-44dd-4035-acff-5d20823fb86b" providerId="ADAL" clId="{F9B30CDD-3161-A441-8F59-165444D8C21A}" dt="2025-08-04T20:46:36.512" v="1082" actId="1036"/>
      <pc:docMkLst>
        <pc:docMk/>
      </pc:docMkLst>
      <pc:sldChg chg="addSp delSp modSp mod">
        <pc:chgData name="Jason Cordeira" userId="95197a40-44dd-4035-acff-5d20823fb86b" providerId="ADAL" clId="{F9B30CDD-3161-A441-8F59-165444D8C21A}" dt="2025-08-04T20:27:58.409" v="385" actId="12788"/>
        <pc:sldMkLst>
          <pc:docMk/>
          <pc:sldMk cId="2649867535" sldId="1210"/>
        </pc:sldMkLst>
        <pc:spChg chg="add mod">
          <ac:chgData name="Jason Cordeira" userId="95197a40-44dd-4035-acff-5d20823fb86b" providerId="ADAL" clId="{F9B30CDD-3161-A441-8F59-165444D8C21A}" dt="2025-08-04T20:27:58.409" v="385" actId="12788"/>
          <ac:spMkLst>
            <pc:docMk/>
            <pc:sldMk cId="2649867535" sldId="1210"/>
            <ac:spMk id="3" creationId="{85D3B690-03BD-FC9B-61D7-0B82FB50FC7B}"/>
          </ac:spMkLst>
        </pc:spChg>
        <pc:spChg chg="mod">
          <ac:chgData name="Jason Cordeira" userId="95197a40-44dd-4035-acff-5d20823fb86b" providerId="ADAL" clId="{F9B30CDD-3161-A441-8F59-165444D8C21A}" dt="2025-08-04T20:24:21.213" v="174" actId="20577"/>
          <ac:spMkLst>
            <pc:docMk/>
            <pc:sldMk cId="2649867535" sldId="1210"/>
            <ac:spMk id="4" creationId="{7B8DF8BA-F9BA-B0F4-72FF-2104A3FC712D}"/>
          </ac:spMkLst>
        </pc:spChg>
        <pc:spChg chg="mod">
          <ac:chgData name="Jason Cordeira" userId="95197a40-44dd-4035-acff-5d20823fb86b" providerId="ADAL" clId="{F9B30CDD-3161-A441-8F59-165444D8C21A}" dt="2025-08-04T20:26:52.456" v="358" actId="1076"/>
          <ac:spMkLst>
            <pc:docMk/>
            <pc:sldMk cId="2649867535" sldId="1210"/>
            <ac:spMk id="6" creationId="{A42CF4CF-D534-1143-EC16-617379BB9346}"/>
          </ac:spMkLst>
        </pc:spChg>
        <pc:spChg chg="add del mod">
          <ac:chgData name="Jason Cordeira" userId="95197a40-44dd-4035-acff-5d20823fb86b" providerId="ADAL" clId="{F9B30CDD-3161-A441-8F59-165444D8C21A}" dt="2025-08-04T20:26:34.399" v="349" actId="478"/>
          <ac:spMkLst>
            <pc:docMk/>
            <pc:sldMk cId="2649867535" sldId="1210"/>
            <ac:spMk id="7" creationId="{ADCB0ABA-6E44-2A36-E1D2-D3AA36B42436}"/>
          </ac:spMkLst>
        </pc:spChg>
        <pc:spChg chg="mod">
          <ac:chgData name="Jason Cordeira" userId="95197a40-44dd-4035-acff-5d20823fb86b" providerId="ADAL" clId="{F9B30CDD-3161-A441-8F59-165444D8C21A}" dt="2025-08-04T20:24:39.674" v="200" actId="20577"/>
          <ac:spMkLst>
            <pc:docMk/>
            <pc:sldMk cId="2649867535" sldId="1210"/>
            <ac:spMk id="24" creationId="{33DD5DA9-6445-0D2F-4411-0255870353FC}"/>
          </ac:spMkLst>
        </pc:spChg>
        <pc:spChg chg="del mod">
          <ac:chgData name="Jason Cordeira" userId="95197a40-44dd-4035-acff-5d20823fb86b" providerId="ADAL" clId="{F9B30CDD-3161-A441-8F59-165444D8C21A}" dt="2025-08-04T20:25:04.579" v="203" actId="478"/>
          <ac:spMkLst>
            <pc:docMk/>
            <pc:sldMk cId="2649867535" sldId="1210"/>
            <ac:spMk id="45" creationId="{636CC4B0-7333-F7EA-5D01-A3BC61891B93}"/>
          </ac:spMkLst>
        </pc:spChg>
        <pc:picChg chg="mod modCrop">
          <ac:chgData name="Jason Cordeira" userId="95197a40-44dd-4035-acff-5d20823fb86b" providerId="ADAL" clId="{F9B30CDD-3161-A441-8F59-165444D8C21A}" dt="2025-08-04T20:24:49.075" v="201" actId="732"/>
          <ac:picMkLst>
            <pc:docMk/>
            <pc:sldMk cId="2649867535" sldId="1210"/>
            <ac:picMk id="11" creationId="{FD1993E0-C2F3-C5A8-EF44-D70648764803}"/>
          </ac:picMkLst>
        </pc:picChg>
        <pc:picChg chg="mod">
          <ac:chgData name="Jason Cordeira" userId="95197a40-44dd-4035-acff-5d20823fb86b" providerId="ADAL" clId="{F9B30CDD-3161-A441-8F59-165444D8C21A}" dt="2025-08-04T20:26:48.672" v="357" actId="1076"/>
          <ac:picMkLst>
            <pc:docMk/>
            <pc:sldMk cId="2649867535" sldId="1210"/>
            <ac:picMk id="22" creationId="{9BFBF050-0904-1C65-98D8-8642BA80925A}"/>
          </ac:picMkLst>
        </pc:picChg>
      </pc:sldChg>
      <pc:sldChg chg="modSp mod">
        <pc:chgData name="Jason Cordeira" userId="95197a40-44dd-4035-acff-5d20823fb86b" providerId="ADAL" clId="{F9B30CDD-3161-A441-8F59-165444D8C21A}" dt="2025-08-04T20:27:45.523" v="379" actId="12788"/>
        <pc:sldMkLst>
          <pc:docMk/>
          <pc:sldMk cId="3294124566" sldId="5919"/>
        </pc:sldMkLst>
        <pc:spChg chg="mod">
          <ac:chgData name="Jason Cordeira" userId="95197a40-44dd-4035-acff-5d20823fb86b" providerId="ADAL" clId="{F9B30CDD-3161-A441-8F59-165444D8C21A}" dt="2025-08-04T20:23:55.377" v="146" actId="207"/>
          <ac:spMkLst>
            <pc:docMk/>
            <pc:sldMk cId="3294124566" sldId="5919"/>
            <ac:spMk id="7" creationId="{22707FBF-5334-1A77-3FA9-BBDF1A1883B1}"/>
          </ac:spMkLst>
        </pc:spChg>
        <pc:spChg chg="mod">
          <ac:chgData name="Jason Cordeira" userId="95197a40-44dd-4035-acff-5d20823fb86b" providerId="ADAL" clId="{F9B30CDD-3161-A441-8F59-165444D8C21A}" dt="2025-08-04T20:27:45.523" v="379" actId="12788"/>
          <ac:spMkLst>
            <pc:docMk/>
            <pc:sldMk cId="3294124566" sldId="5919"/>
            <ac:spMk id="27" creationId="{0B6667EF-EE27-EBC5-2926-619786DE1D24}"/>
          </ac:spMkLst>
        </pc:spChg>
      </pc:sldChg>
      <pc:sldChg chg="modSp mod">
        <pc:chgData name="Jason Cordeira" userId="95197a40-44dd-4035-acff-5d20823fb86b" providerId="ADAL" clId="{F9B30CDD-3161-A441-8F59-165444D8C21A}" dt="2025-08-04T20:27:24.807" v="365" actId="12788"/>
        <pc:sldMkLst>
          <pc:docMk/>
          <pc:sldMk cId="3227272299" sldId="5920"/>
        </pc:sldMkLst>
        <pc:spChg chg="mod">
          <ac:chgData name="Jason Cordeira" userId="95197a40-44dd-4035-acff-5d20823fb86b" providerId="ADAL" clId="{F9B30CDD-3161-A441-8F59-165444D8C21A}" dt="2025-08-04T20:27:24.807" v="365" actId="12788"/>
          <ac:spMkLst>
            <pc:docMk/>
            <pc:sldMk cId="3227272299" sldId="5920"/>
            <ac:spMk id="27" creationId="{8EA35C9E-DDBD-295D-4C37-9293D9FE1314}"/>
          </ac:spMkLst>
        </pc:spChg>
        <pc:spChg chg="mod">
          <ac:chgData name="Jason Cordeira" userId="95197a40-44dd-4035-acff-5d20823fb86b" providerId="ADAL" clId="{F9B30CDD-3161-A441-8F59-165444D8C21A}" dt="2025-08-04T20:20:40.448" v="19" actId="20577"/>
          <ac:spMkLst>
            <pc:docMk/>
            <pc:sldMk cId="3227272299" sldId="5920"/>
            <ac:spMk id="29" creationId="{DC9EA3BC-8A81-8D72-03AF-5580C1A3ABA4}"/>
          </ac:spMkLst>
        </pc:spChg>
        <pc:spChg chg="mod">
          <ac:chgData name="Jason Cordeira" userId="95197a40-44dd-4035-acff-5d20823fb86b" providerId="ADAL" clId="{F9B30CDD-3161-A441-8F59-165444D8C21A}" dt="2025-08-04T20:20:57.469" v="20" actId="20577"/>
          <ac:spMkLst>
            <pc:docMk/>
            <pc:sldMk cId="3227272299" sldId="5920"/>
            <ac:spMk id="34" creationId="{A0024DF1-069A-431A-7C33-8855059D6B59}"/>
          </ac:spMkLst>
        </pc:spChg>
        <pc:spChg chg="mod">
          <ac:chgData name="Jason Cordeira" userId="95197a40-44dd-4035-acff-5d20823fb86b" providerId="ADAL" clId="{F9B30CDD-3161-A441-8F59-165444D8C21A}" dt="2025-08-04T20:21:24.324" v="33" actId="20577"/>
          <ac:spMkLst>
            <pc:docMk/>
            <pc:sldMk cId="3227272299" sldId="5920"/>
            <ac:spMk id="36" creationId="{66F51417-8C9A-CF67-0344-25E9EBAEAB10}"/>
          </ac:spMkLst>
        </pc:spChg>
        <pc:cxnChg chg="mod">
          <ac:chgData name="Jason Cordeira" userId="95197a40-44dd-4035-acff-5d20823fb86b" providerId="ADAL" clId="{F9B30CDD-3161-A441-8F59-165444D8C21A}" dt="2025-08-04T20:20:32.159" v="15" actId="14100"/>
          <ac:cxnSpMkLst>
            <pc:docMk/>
            <pc:sldMk cId="3227272299" sldId="5920"/>
            <ac:cxnSpMk id="39" creationId="{7227185D-F019-7E02-CAAE-7E8288B8045A}"/>
          </ac:cxnSpMkLst>
        </pc:cxnChg>
      </pc:sldChg>
      <pc:sldChg chg="modSp mod">
        <pc:chgData name="Jason Cordeira" userId="95197a40-44dd-4035-acff-5d20823fb86b" providerId="ADAL" clId="{F9B30CDD-3161-A441-8F59-165444D8C21A}" dt="2025-08-04T20:27:36.859" v="372" actId="12788"/>
        <pc:sldMkLst>
          <pc:docMk/>
          <pc:sldMk cId="141862386" sldId="5921"/>
        </pc:sldMkLst>
        <pc:spChg chg="mod">
          <ac:chgData name="Jason Cordeira" userId="95197a40-44dd-4035-acff-5d20823fb86b" providerId="ADAL" clId="{F9B30CDD-3161-A441-8F59-165444D8C21A}" dt="2025-08-04T20:21:50.040" v="59" actId="14100"/>
          <ac:spMkLst>
            <pc:docMk/>
            <pc:sldMk cId="141862386" sldId="5921"/>
            <ac:spMk id="10" creationId="{D6DBBC20-407C-5DE5-5176-3DFED82B1DF6}"/>
          </ac:spMkLst>
        </pc:spChg>
        <pc:spChg chg="mod">
          <ac:chgData name="Jason Cordeira" userId="95197a40-44dd-4035-acff-5d20823fb86b" providerId="ADAL" clId="{F9B30CDD-3161-A441-8F59-165444D8C21A}" dt="2025-08-04T20:22:02.679" v="64" actId="20577"/>
          <ac:spMkLst>
            <pc:docMk/>
            <pc:sldMk cId="141862386" sldId="5921"/>
            <ac:spMk id="15" creationId="{30664C67-1A00-7662-A2D9-CC9D23EF587F}"/>
          </ac:spMkLst>
        </pc:spChg>
        <pc:spChg chg="mod">
          <ac:chgData name="Jason Cordeira" userId="95197a40-44dd-4035-acff-5d20823fb86b" providerId="ADAL" clId="{F9B30CDD-3161-A441-8F59-165444D8C21A}" dt="2025-08-04T20:21:57.017" v="62" actId="1036"/>
          <ac:spMkLst>
            <pc:docMk/>
            <pc:sldMk cId="141862386" sldId="5921"/>
            <ac:spMk id="25" creationId="{C017F1C1-080D-1ED9-4E2E-C389584CB3B0}"/>
          </ac:spMkLst>
        </pc:spChg>
        <pc:spChg chg="mod">
          <ac:chgData name="Jason Cordeira" userId="95197a40-44dd-4035-acff-5d20823fb86b" providerId="ADAL" clId="{F9B30CDD-3161-A441-8F59-165444D8C21A}" dt="2025-08-04T20:27:36.859" v="372" actId="12788"/>
          <ac:spMkLst>
            <pc:docMk/>
            <pc:sldMk cId="141862386" sldId="5921"/>
            <ac:spMk id="27" creationId="{FDE90AFE-0CC3-7099-7E97-E041780E73A9}"/>
          </ac:spMkLst>
        </pc:spChg>
        <pc:spChg chg="mod">
          <ac:chgData name="Jason Cordeira" userId="95197a40-44dd-4035-acff-5d20823fb86b" providerId="ADAL" clId="{F9B30CDD-3161-A441-8F59-165444D8C21A}" dt="2025-08-04T20:21:35.474" v="35" actId="403"/>
          <ac:spMkLst>
            <pc:docMk/>
            <pc:sldMk cId="141862386" sldId="5921"/>
            <ac:spMk id="40" creationId="{7A8F43DF-0D29-15AF-5EE1-E7690FD66593}"/>
          </ac:spMkLst>
        </pc:spChg>
      </pc:sldChg>
      <pc:sldChg chg="modSp mod">
        <pc:chgData name="Jason Cordeira" userId="95197a40-44dd-4035-acff-5d20823fb86b" providerId="ADAL" clId="{F9B30CDD-3161-A441-8F59-165444D8C21A}" dt="2025-08-04T20:30:58.626" v="506" actId="20577"/>
        <pc:sldMkLst>
          <pc:docMk/>
          <pc:sldMk cId="2475189764" sldId="5967"/>
        </pc:sldMkLst>
        <pc:spChg chg="mod">
          <ac:chgData name="Jason Cordeira" userId="95197a40-44dd-4035-acff-5d20823fb86b" providerId="ADAL" clId="{F9B30CDD-3161-A441-8F59-165444D8C21A}" dt="2025-08-04T20:29:55.251" v="474" actId="1035"/>
          <ac:spMkLst>
            <pc:docMk/>
            <pc:sldMk cId="2475189764" sldId="5967"/>
            <ac:spMk id="3" creationId="{555857CD-D663-6418-06E9-16287C762399}"/>
          </ac:spMkLst>
        </pc:spChg>
        <pc:spChg chg="mod">
          <ac:chgData name="Jason Cordeira" userId="95197a40-44dd-4035-acff-5d20823fb86b" providerId="ADAL" clId="{F9B30CDD-3161-A441-8F59-165444D8C21A}" dt="2025-08-04T20:29:55.251" v="474" actId="1035"/>
          <ac:spMkLst>
            <pc:docMk/>
            <pc:sldMk cId="2475189764" sldId="5967"/>
            <ac:spMk id="4" creationId="{4D7EB401-1F86-E2BD-C0A6-8F58872C4F02}"/>
          </ac:spMkLst>
        </pc:spChg>
        <pc:spChg chg="mod">
          <ac:chgData name="Jason Cordeira" userId="95197a40-44dd-4035-acff-5d20823fb86b" providerId="ADAL" clId="{F9B30CDD-3161-A441-8F59-165444D8C21A}" dt="2025-08-04T20:29:55.251" v="474" actId="1035"/>
          <ac:spMkLst>
            <pc:docMk/>
            <pc:sldMk cId="2475189764" sldId="5967"/>
            <ac:spMk id="5" creationId="{57CE762C-48BF-F2FD-69FE-825F133AE9D9}"/>
          </ac:spMkLst>
        </pc:spChg>
        <pc:spChg chg="mod">
          <ac:chgData name="Jason Cordeira" userId="95197a40-44dd-4035-acff-5d20823fb86b" providerId="ADAL" clId="{F9B30CDD-3161-A441-8F59-165444D8C21A}" dt="2025-08-04T20:29:55.251" v="474" actId="1035"/>
          <ac:spMkLst>
            <pc:docMk/>
            <pc:sldMk cId="2475189764" sldId="5967"/>
            <ac:spMk id="15" creationId="{915FE200-2C66-B81F-B5D7-94086CEBECBD}"/>
          </ac:spMkLst>
        </pc:spChg>
        <pc:spChg chg="mod">
          <ac:chgData name="Jason Cordeira" userId="95197a40-44dd-4035-acff-5d20823fb86b" providerId="ADAL" clId="{F9B30CDD-3161-A441-8F59-165444D8C21A}" dt="2025-08-04T20:30:58.626" v="506" actId="20577"/>
          <ac:spMkLst>
            <pc:docMk/>
            <pc:sldMk cId="2475189764" sldId="5967"/>
            <ac:spMk id="16" creationId="{4C865259-0509-3440-A30C-2CFEED608627}"/>
          </ac:spMkLst>
        </pc:spChg>
        <pc:spChg chg="mod">
          <ac:chgData name="Jason Cordeira" userId="95197a40-44dd-4035-acff-5d20823fb86b" providerId="ADAL" clId="{F9B30CDD-3161-A441-8F59-165444D8C21A}" dt="2025-08-04T20:29:05.856" v="450" actId="1076"/>
          <ac:spMkLst>
            <pc:docMk/>
            <pc:sldMk cId="2475189764" sldId="5967"/>
            <ac:spMk id="45" creationId="{88EB348D-A37E-ED13-CFA8-AE95A978AB3C}"/>
          </ac:spMkLst>
        </pc:spChg>
        <pc:picChg chg="mod">
          <ac:chgData name="Jason Cordeira" userId="95197a40-44dd-4035-acff-5d20823fb86b" providerId="ADAL" clId="{F9B30CDD-3161-A441-8F59-165444D8C21A}" dt="2025-08-04T20:29:55.251" v="474" actId="1035"/>
          <ac:picMkLst>
            <pc:docMk/>
            <pc:sldMk cId="2475189764" sldId="5967"/>
            <ac:picMk id="11" creationId="{D49F9D50-CBBA-4E5B-EEC2-8F9500346BE9}"/>
          </ac:picMkLst>
        </pc:picChg>
        <pc:picChg chg="mod">
          <ac:chgData name="Jason Cordeira" userId="95197a40-44dd-4035-acff-5d20823fb86b" providerId="ADAL" clId="{F9B30CDD-3161-A441-8F59-165444D8C21A}" dt="2025-08-04T20:29:55.251" v="474" actId="1035"/>
          <ac:picMkLst>
            <pc:docMk/>
            <pc:sldMk cId="2475189764" sldId="5967"/>
            <ac:picMk id="12" creationId="{860C134F-8718-7844-FE40-AACF688EFF04}"/>
          </ac:picMkLst>
        </pc:picChg>
        <pc:picChg chg="mod">
          <ac:chgData name="Jason Cordeira" userId="95197a40-44dd-4035-acff-5d20823fb86b" providerId="ADAL" clId="{F9B30CDD-3161-A441-8F59-165444D8C21A}" dt="2025-08-04T20:29:55.251" v="474" actId="1035"/>
          <ac:picMkLst>
            <pc:docMk/>
            <pc:sldMk cId="2475189764" sldId="5967"/>
            <ac:picMk id="14" creationId="{7214B1BA-A104-2599-9B19-F462A378C800}"/>
          </ac:picMkLst>
        </pc:picChg>
      </pc:sldChg>
      <pc:sldChg chg="modSp mod">
        <pc:chgData name="Jason Cordeira" userId="95197a40-44dd-4035-acff-5d20823fb86b" providerId="ADAL" clId="{F9B30CDD-3161-A441-8F59-165444D8C21A}" dt="2025-08-04T20:33:09.587" v="561" actId="20577"/>
        <pc:sldMkLst>
          <pc:docMk/>
          <pc:sldMk cId="1772150850" sldId="5968"/>
        </pc:sldMkLst>
        <pc:spChg chg="mod">
          <ac:chgData name="Jason Cordeira" userId="95197a40-44dd-4035-acff-5d20823fb86b" providerId="ADAL" clId="{F9B30CDD-3161-A441-8F59-165444D8C21A}" dt="2025-08-04T20:30:02.348" v="483" actId="1035"/>
          <ac:spMkLst>
            <pc:docMk/>
            <pc:sldMk cId="1772150850" sldId="5968"/>
            <ac:spMk id="3" creationId="{7FCC0EEB-0D25-F195-D718-E74F9876FE33}"/>
          </ac:spMkLst>
        </pc:spChg>
        <pc:spChg chg="mod">
          <ac:chgData name="Jason Cordeira" userId="95197a40-44dd-4035-acff-5d20823fb86b" providerId="ADAL" clId="{F9B30CDD-3161-A441-8F59-165444D8C21A}" dt="2025-08-04T20:30:02.348" v="483" actId="1035"/>
          <ac:spMkLst>
            <pc:docMk/>
            <pc:sldMk cId="1772150850" sldId="5968"/>
            <ac:spMk id="4" creationId="{29673825-DF75-068B-2350-07F2814C3CA0}"/>
          </ac:spMkLst>
        </pc:spChg>
        <pc:spChg chg="mod">
          <ac:chgData name="Jason Cordeira" userId="95197a40-44dd-4035-acff-5d20823fb86b" providerId="ADAL" clId="{F9B30CDD-3161-A441-8F59-165444D8C21A}" dt="2025-08-04T20:30:02.348" v="483" actId="1035"/>
          <ac:spMkLst>
            <pc:docMk/>
            <pc:sldMk cId="1772150850" sldId="5968"/>
            <ac:spMk id="5" creationId="{EA5DAFAB-7C1F-D68C-DD4F-EFE7BDC80BD8}"/>
          </ac:spMkLst>
        </pc:spChg>
        <pc:spChg chg="mod">
          <ac:chgData name="Jason Cordeira" userId="95197a40-44dd-4035-acff-5d20823fb86b" providerId="ADAL" clId="{F9B30CDD-3161-A441-8F59-165444D8C21A}" dt="2025-08-04T20:30:02.348" v="483" actId="1035"/>
          <ac:spMkLst>
            <pc:docMk/>
            <pc:sldMk cId="1772150850" sldId="5968"/>
            <ac:spMk id="15" creationId="{4EAC3E32-3FD2-4D8D-BA89-0E478797E657}"/>
          </ac:spMkLst>
        </pc:spChg>
        <pc:spChg chg="mod">
          <ac:chgData name="Jason Cordeira" userId="95197a40-44dd-4035-acff-5d20823fb86b" providerId="ADAL" clId="{F9B30CDD-3161-A441-8F59-165444D8C21A}" dt="2025-08-04T20:33:09.587" v="561" actId="20577"/>
          <ac:spMkLst>
            <pc:docMk/>
            <pc:sldMk cId="1772150850" sldId="5968"/>
            <ac:spMk id="16" creationId="{DF333C46-56AA-11AD-3925-12C2A52B157D}"/>
          </ac:spMkLst>
        </pc:spChg>
        <pc:spChg chg="mod">
          <ac:chgData name="Jason Cordeira" userId="95197a40-44dd-4035-acff-5d20823fb86b" providerId="ADAL" clId="{F9B30CDD-3161-A441-8F59-165444D8C21A}" dt="2025-08-04T20:29:42.156" v="464" actId="20577"/>
          <ac:spMkLst>
            <pc:docMk/>
            <pc:sldMk cId="1772150850" sldId="5968"/>
            <ac:spMk id="45" creationId="{EF964467-FA5E-5E13-BB6B-6FEE9DE8529B}"/>
          </ac:spMkLst>
        </pc:spChg>
        <pc:picChg chg="mod">
          <ac:chgData name="Jason Cordeira" userId="95197a40-44dd-4035-acff-5d20823fb86b" providerId="ADAL" clId="{F9B30CDD-3161-A441-8F59-165444D8C21A}" dt="2025-08-04T20:30:02.348" v="483" actId="1035"/>
          <ac:picMkLst>
            <pc:docMk/>
            <pc:sldMk cId="1772150850" sldId="5968"/>
            <ac:picMk id="2" creationId="{18104A3F-5F4B-6735-D848-A0FA1D5EF9FD}"/>
          </ac:picMkLst>
        </pc:picChg>
        <pc:picChg chg="mod">
          <ac:chgData name="Jason Cordeira" userId="95197a40-44dd-4035-acff-5d20823fb86b" providerId="ADAL" clId="{F9B30CDD-3161-A441-8F59-165444D8C21A}" dt="2025-08-04T20:30:02.348" v="483" actId="1035"/>
          <ac:picMkLst>
            <pc:docMk/>
            <pc:sldMk cId="1772150850" sldId="5968"/>
            <ac:picMk id="6" creationId="{C455C036-40A4-641F-FB4C-152705B6EAB5}"/>
          </ac:picMkLst>
        </pc:picChg>
        <pc:picChg chg="mod">
          <ac:chgData name="Jason Cordeira" userId="95197a40-44dd-4035-acff-5d20823fb86b" providerId="ADAL" clId="{F9B30CDD-3161-A441-8F59-165444D8C21A}" dt="2025-08-04T20:30:02.348" v="483" actId="1035"/>
          <ac:picMkLst>
            <pc:docMk/>
            <pc:sldMk cId="1772150850" sldId="5968"/>
            <ac:picMk id="7" creationId="{F3B70116-3F68-C214-FB78-53337B01641F}"/>
          </ac:picMkLst>
        </pc:picChg>
      </pc:sldChg>
      <pc:sldChg chg="addSp delSp modSp mod">
        <pc:chgData name="Jason Cordeira" userId="95197a40-44dd-4035-acff-5d20823fb86b" providerId="ADAL" clId="{F9B30CDD-3161-A441-8F59-165444D8C21A}" dt="2025-08-04T20:46:36.512" v="1082" actId="1036"/>
        <pc:sldMkLst>
          <pc:docMk/>
          <pc:sldMk cId="248758508" sldId="5969"/>
        </pc:sldMkLst>
        <pc:spChg chg="add del mod">
          <ac:chgData name="Jason Cordeira" userId="95197a40-44dd-4035-acff-5d20823fb86b" providerId="ADAL" clId="{F9B30CDD-3161-A441-8F59-165444D8C21A}" dt="2025-08-04T20:46:06.402" v="1056" actId="478"/>
          <ac:spMkLst>
            <pc:docMk/>
            <pc:sldMk cId="248758508" sldId="5969"/>
            <ac:spMk id="4" creationId="{0A6DC4A2-ED43-1428-B455-31C184A11686}"/>
          </ac:spMkLst>
        </pc:spChg>
        <pc:spChg chg="mod">
          <ac:chgData name="Jason Cordeira" userId="95197a40-44dd-4035-acff-5d20823fb86b" providerId="ADAL" clId="{F9B30CDD-3161-A441-8F59-165444D8C21A}" dt="2025-08-04T20:46:33.203" v="1073" actId="1036"/>
          <ac:spMkLst>
            <pc:docMk/>
            <pc:sldMk cId="248758508" sldId="5969"/>
            <ac:spMk id="16" creationId="{A8A1C94D-F441-AF0F-B7B7-69B1A120BA3C}"/>
          </ac:spMkLst>
        </pc:spChg>
        <pc:spChg chg="mod">
          <ac:chgData name="Jason Cordeira" userId="95197a40-44dd-4035-acff-5d20823fb86b" providerId="ADAL" clId="{F9B30CDD-3161-A441-8F59-165444D8C21A}" dt="2025-08-04T20:39:41.688" v="818" actId="1076"/>
          <ac:spMkLst>
            <pc:docMk/>
            <pc:sldMk cId="248758508" sldId="5969"/>
            <ac:spMk id="45" creationId="{C1A9040E-37CA-503D-2367-C969FD4A8886}"/>
          </ac:spMkLst>
        </pc:spChg>
        <pc:picChg chg="add mod">
          <ac:chgData name="Jason Cordeira" userId="95197a40-44dd-4035-acff-5d20823fb86b" providerId="ADAL" clId="{F9B30CDD-3161-A441-8F59-165444D8C21A}" dt="2025-08-04T20:46:36.512" v="1082" actId="1036"/>
          <ac:picMkLst>
            <pc:docMk/>
            <pc:sldMk cId="248758508" sldId="5969"/>
            <ac:picMk id="3" creationId="{B48D3E3E-7946-B578-DFF6-274EE3EF6C9F}"/>
          </ac:picMkLst>
        </pc:picChg>
      </pc:sldChg>
      <pc:sldChg chg="addSp delSp modSp mod modShow">
        <pc:chgData name="Jason Cordeira" userId="95197a40-44dd-4035-acff-5d20823fb86b" providerId="ADAL" clId="{F9B30CDD-3161-A441-8F59-165444D8C21A}" dt="2025-08-04T20:46:21.947" v="1057" actId="729"/>
        <pc:sldMkLst>
          <pc:docMk/>
          <pc:sldMk cId="1411341068" sldId="5970"/>
        </pc:sldMkLst>
        <pc:spChg chg="mod">
          <ac:chgData name="Jason Cordeira" userId="95197a40-44dd-4035-acff-5d20823fb86b" providerId="ADAL" clId="{F9B30CDD-3161-A441-8F59-165444D8C21A}" dt="2025-08-04T20:44:26.494" v="1025" actId="1036"/>
          <ac:spMkLst>
            <pc:docMk/>
            <pc:sldMk cId="1411341068" sldId="5970"/>
            <ac:spMk id="3" creationId="{99FC503F-7FA9-9EB5-6B65-89F94CE6289C}"/>
          </ac:spMkLst>
        </pc:spChg>
        <pc:spChg chg="add mod">
          <ac:chgData name="Jason Cordeira" userId="95197a40-44dd-4035-acff-5d20823fb86b" providerId="ADAL" clId="{F9B30CDD-3161-A441-8F59-165444D8C21A}" dt="2025-08-04T20:39:51.055" v="820"/>
          <ac:spMkLst>
            <pc:docMk/>
            <pc:sldMk cId="1411341068" sldId="5970"/>
            <ac:spMk id="4" creationId="{00B9BF99-15B7-0537-85BD-56C1BB3FB897}"/>
          </ac:spMkLst>
        </pc:spChg>
        <pc:spChg chg="add del mod">
          <ac:chgData name="Jason Cordeira" userId="95197a40-44dd-4035-acff-5d20823fb86b" providerId="ADAL" clId="{F9B30CDD-3161-A441-8F59-165444D8C21A}" dt="2025-08-04T20:43:05.042" v="944" actId="478"/>
          <ac:spMkLst>
            <pc:docMk/>
            <pc:sldMk cId="1411341068" sldId="5970"/>
            <ac:spMk id="5" creationId="{D79DFB87-852F-00B3-8DC5-EF50218D9639}"/>
          </ac:spMkLst>
        </pc:spChg>
        <pc:spChg chg="add mod">
          <ac:chgData name="Jason Cordeira" userId="95197a40-44dd-4035-acff-5d20823fb86b" providerId="ADAL" clId="{F9B30CDD-3161-A441-8F59-165444D8C21A}" dt="2025-08-04T20:43:48.025" v="972" actId="1037"/>
          <ac:spMkLst>
            <pc:docMk/>
            <pc:sldMk cId="1411341068" sldId="5970"/>
            <ac:spMk id="7" creationId="{F7D951A3-F631-1E07-811A-876ED43D0D70}"/>
          </ac:spMkLst>
        </pc:spChg>
        <pc:spChg chg="mod">
          <ac:chgData name="Jason Cordeira" userId="95197a40-44dd-4035-acff-5d20823fb86b" providerId="ADAL" clId="{F9B30CDD-3161-A441-8F59-165444D8C21A}" dt="2025-08-04T20:40:47.794" v="853" actId="207"/>
          <ac:spMkLst>
            <pc:docMk/>
            <pc:sldMk cId="1411341068" sldId="5970"/>
            <ac:spMk id="9" creationId="{1F731C4E-1052-8482-F090-67039203552E}"/>
          </ac:spMkLst>
        </pc:spChg>
        <pc:spChg chg="add del">
          <ac:chgData name="Jason Cordeira" userId="95197a40-44dd-4035-acff-5d20823fb86b" providerId="ADAL" clId="{F9B30CDD-3161-A441-8F59-165444D8C21A}" dt="2025-08-04T20:43:21.587" v="950" actId="22"/>
          <ac:spMkLst>
            <pc:docMk/>
            <pc:sldMk cId="1411341068" sldId="5970"/>
            <ac:spMk id="11" creationId="{1DA52844-CDE8-7CF4-F985-9D11FADF73F7}"/>
          </ac:spMkLst>
        </pc:spChg>
        <pc:spChg chg="del">
          <ac:chgData name="Jason Cordeira" userId="95197a40-44dd-4035-acff-5d20823fb86b" providerId="ADAL" clId="{F9B30CDD-3161-A441-8F59-165444D8C21A}" dt="2025-08-04T20:39:50.464" v="819" actId="478"/>
          <ac:spMkLst>
            <pc:docMk/>
            <pc:sldMk cId="1411341068" sldId="5970"/>
            <ac:spMk id="45" creationId="{E38FE118-9B43-30DC-95C5-DA558C013A10}"/>
          </ac:spMkLst>
        </pc:spChg>
        <pc:picChg chg="mod">
          <ac:chgData name="Jason Cordeira" userId="95197a40-44dd-4035-acff-5d20823fb86b" providerId="ADAL" clId="{F9B30CDD-3161-A441-8F59-165444D8C21A}" dt="2025-08-04T20:43:48.025" v="972" actId="1037"/>
          <ac:picMkLst>
            <pc:docMk/>
            <pc:sldMk cId="1411341068" sldId="5970"/>
            <ac:picMk id="2" creationId="{747887CE-ACEE-8523-F519-B8088D3DC086}"/>
          </ac:picMkLst>
        </pc:picChg>
        <pc:picChg chg="mod">
          <ac:chgData name="Jason Cordeira" userId="95197a40-44dd-4035-acff-5d20823fb86b" providerId="ADAL" clId="{F9B30CDD-3161-A441-8F59-165444D8C21A}" dt="2025-08-04T20:43:48.025" v="972" actId="1037"/>
          <ac:picMkLst>
            <pc:docMk/>
            <pc:sldMk cId="1411341068" sldId="5970"/>
            <ac:picMk id="6" creationId="{D1535750-293E-FB2E-F0FC-B0283023FB6C}"/>
          </ac:picMkLst>
        </pc:picChg>
        <pc:picChg chg="mod">
          <ac:chgData name="Jason Cordeira" userId="95197a40-44dd-4035-acff-5d20823fb86b" providerId="ADAL" clId="{F9B30CDD-3161-A441-8F59-165444D8C21A}" dt="2025-08-04T20:43:48.025" v="972" actId="1037"/>
          <ac:picMkLst>
            <pc:docMk/>
            <pc:sldMk cId="1411341068" sldId="5970"/>
            <ac:picMk id="8" creationId="{51BBE8EA-BB30-962C-0741-4A50252F0354}"/>
          </ac:picMkLst>
        </pc:picChg>
      </pc:sldChg>
      <pc:sldChg chg="add del mod modShow">
        <pc:chgData name="Jason Cordeira" userId="95197a40-44dd-4035-acff-5d20823fb86b" providerId="ADAL" clId="{F9B30CDD-3161-A441-8F59-165444D8C21A}" dt="2025-08-04T20:46:24.669" v="1058" actId="729"/>
        <pc:sldMkLst>
          <pc:docMk/>
          <pc:sldMk cId="1229724567" sldId="5971"/>
        </pc:sldMkLst>
      </pc:sldChg>
      <pc:sldChg chg="modSp mod">
        <pc:chgData name="Jason Cordeira" userId="95197a40-44dd-4035-acff-5d20823fb86b" providerId="ADAL" clId="{F9B30CDD-3161-A441-8F59-165444D8C21A}" dt="2025-08-04T20:35:57.308" v="606" actId="12788"/>
        <pc:sldMkLst>
          <pc:docMk/>
          <pc:sldMk cId="1883052642" sldId="5973"/>
        </pc:sldMkLst>
        <pc:spChg chg="mod">
          <ac:chgData name="Jason Cordeira" userId="95197a40-44dd-4035-acff-5d20823fb86b" providerId="ADAL" clId="{F9B30CDD-3161-A441-8F59-165444D8C21A}" dt="2025-08-04T20:35:57.308" v="606" actId="12788"/>
          <ac:spMkLst>
            <pc:docMk/>
            <pc:sldMk cId="1883052642" sldId="5973"/>
            <ac:spMk id="13" creationId="{12F9DA32-A11F-EF27-5CB4-CADFDEF17FC0}"/>
          </ac:spMkLst>
        </pc:spChg>
        <pc:spChg chg="mod">
          <ac:chgData name="Jason Cordeira" userId="95197a40-44dd-4035-acff-5d20823fb86b" providerId="ADAL" clId="{F9B30CDD-3161-A441-8F59-165444D8C21A}" dt="2025-08-04T20:33:20.672" v="563" actId="20577"/>
          <ac:spMkLst>
            <pc:docMk/>
            <pc:sldMk cId="1883052642" sldId="5973"/>
            <ac:spMk id="14" creationId="{AE248C9F-1998-BCC2-2696-CF673F201F55}"/>
          </ac:spMkLst>
        </pc:spChg>
      </pc:sldChg>
      <pc:sldChg chg="modSp mod">
        <pc:chgData name="Jason Cordeira" userId="95197a40-44dd-4035-acff-5d20823fb86b" providerId="ADAL" clId="{F9B30CDD-3161-A441-8F59-165444D8C21A}" dt="2025-08-04T20:34:52.725" v="598" actId="12788"/>
        <pc:sldMkLst>
          <pc:docMk/>
          <pc:sldMk cId="4267132339" sldId="5974"/>
        </pc:sldMkLst>
        <pc:spChg chg="mod">
          <ac:chgData name="Jason Cordeira" userId="95197a40-44dd-4035-acff-5d20823fb86b" providerId="ADAL" clId="{F9B30CDD-3161-A441-8F59-165444D8C21A}" dt="2025-08-04T20:34:52.725" v="598" actId="12788"/>
          <ac:spMkLst>
            <pc:docMk/>
            <pc:sldMk cId="4267132339" sldId="5974"/>
            <ac:spMk id="2" creationId="{A584C9E3-4E0C-5CB9-9EE2-DBDE9C640DB0}"/>
          </ac:spMkLst>
        </pc:spChg>
      </pc:sldChg>
      <pc:sldChg chg="modSp mod">
        <pc:chgData name="Jason Cordeira" userId="95197a40-44dd-4035-acff-5d20823fb86b" providerId="ADAL" clId="{F9B30CDD-3161-A441-8F59-165444D8C21A}" dt="2025-08-04T20:35:25.809" v="603" actId="403"/>
        <pc:sldMkLst>
          <pc:docMk/>
          <pc:sldMk cId="1325689027" sldId="5975"/>
        </pc:sldMkLst>
        <pc:spChg chg="mod">
          <ac:chgData name="Jason Cordeira" userId="95197a40-44dd-4035-acff-5d20823fb86b" providerId="ADAL" clId="{F9B30CDD-3161-A441-8F59-165444D8C21A}" dt="2025-08-04T20:34:28.839" v="579" actId="207"/>
          <ac:spMkLst>
            <pc:docMk/>
            <pc:sldMk cId="1325689027" sldId="5975"/>
            <ac:spMk id="2" creationId="{F2DA254B-886A-B413-E845-F6AAD1668C71}"/>
          </ac:spMkLst>
        </pc:spChg>
        <pc:spChg chg="mod">
          <ac:chgData name="Jason Cordeira" userId="95197a40-44dd-4035-acff-5d20823fb86b" providerId="ADAL" clId="{F9B30CDD-3161-A441-8F59-165444D8C21A}" dt="2025-08-04T20:35:25.809" v="603" actId="403"/>
          <ac:spMkLst>
            <pc:docMk/>
            <pc:sldMk cId="1325689027" sldId="5975"/>
            <ac:spMk id="13" creationId="{B71A6588-F20F-F9B8-862C-0E8AD9C86CD0}"/>
          </ac:spMkLst>
        </pc:spChg>
      </pc:sldChg>
      <pc:sldChg chg="modSp mod">
        <pc:chgData name="Jason Cordeira" userId="95197a40-44dd-4035-acff-5d20823fb86b" providerId="ADAL" clId="{F9B30CDD-3161-A441-8F59-165444D8C21A}" dt="2025-08-04T20:39:22.825" v="784" actId="12788"/>
        <pc:sldMkLst>
          <pc:docMk/>
          <pc:sldMk cId="557602540" sldId="5976"/>
        </pc:sldMkLst>
        <pc:spChg chg="mod">
          <ac:chgData name="Jason Cordeira" userId="95197a40-44dd-4035-acff-5d20823fb86b" providerId="ADAL" clId="{F9B30CDD-3161-A441-8F59-165444D8C21A}" dt="2025-08-04T20:36:21.634" v="617" actId="12788"/>
          <ac:spMkLst>
            <pc:docMk/>
            <pc:sldMk cId="557602540" sldId="5976"/>
            <ac:spMk id="2" creationId="{C110DB04-4CD6-3910-305D-BFC9AFF9EBC7}"/>
          </ac:spMkLst>
        </pc:spChg>
        <pc:graphicFrameChg chg="mod modGraphic">
          <ac:chgData name="Jason Cordeira" userId="95197a40-44dd-4035-acff-5d20823fb86b" providerId="ADAL" clId="{F9B30CDD-3161-A441-8F59-165444D8C21A}" dt="2025-08-04T20:39:22.825" v="784" actId="12788"/>
          <ac:graphicFrameMkLst>
            <pc:docMk/>
            <pc:sldMk cId="557602540" sldId="5976"/>
            <ac:graphicFrameMk id="7" creationId="{CDCE0182-4110-9825-4FCF-0C6FB1677B76}"/>
          </ac:graphicFrameMkLst>
        </pc:graphicFrameChg>
      </pc:sldChg>
      <pc:sldChg chg="add">
        <pc:chgData name="Jason Cordeira" userId="95197a40-44dd-4035-acff-5d20823fb86b" providerId="ADAL" clId="{F9B30CDD-3161-A441-8F59-165444D8C21A}" dt="2025-08-04T20:33:06.804" v="560"/>
        <pc:sldMkLst>
          <pc:docMk/>
          <pc:sldMk cId="4228355594" sldId="59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 - White+Seal">
  <p:cSld name="5_Title Slide - White+Seal">
    <p:bg>
      <p:bgPr>
        <a:solidFill>
          <a:srgbClr val="13294A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0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" name="Google Shape;14;p20"/>
          <p:cNvSpPr txBox="1">
            <a:spLocks noGrp="1"/>
          </p:cNvSpPr>
          <p:nvPr>
            <p:ph type="ctrTitle"/>
          </p:nvPr>
        </p:nvSpPr>
        <p:spPr>
          <a:xfrm>
            <a:off x="384936" y="1844897"/>
            <a:ext cx="11397616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  <a:defRPr sz="3600" b="1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0"/>
          <p:cNvSpPr txBox="1">
            <a:spLocks noGrp="1"/>
          </p:cNvSpPr>
          <p:nvPr>
            <p:ph type="subTitle" idx="1"/>
          </p:nvPr>
        </p:nvSpPr>
        <p:spPr>
          <a:xfrm>
            <a:off x="384936" y="3461119"/>
            <a:ext cx="11397616" cy="228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16" name="Google Shape;1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19263" y="6160583"/>
            <a:ext cx="4167383" cy="52092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0"/>
          <p:cNvSpPr/>
          <p:nvPr/>
        </p:nvSpPr>
        <p:spPr>
          <a:xfrm>
            <a:off x="-140757" y="6095999"/>
            <a:ext cx="878861" cy="863463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4868985" y="5120730"/>
                </a:lnTo>
                <a:lnTo>
                  <a:pt x="2527325" y="510085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close/>
              </a:path>
            </a:pathLst>
          </a:custGeom>
          <a:solidFill>
            <a:srgbClr val="007DBA">
              <a:alpha val="6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Content+Photo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23334" y="1352391"/>
            <a:ext cx="6347884" cy="5163671"/>
          </a:xfrm>
        </p:spPr>
        <p:txBody>
          <a:bodyPr anchor="ctr" anchorCtr="1"/>
          <a:lstStyle>
            <a:lvl1pPr marL="0" indent="0" algn="ctr">
              <a:buNone/>
              <a:defRPr sz="1051"/>
            </a:lvl1pPr>
            <a:lvl2pPr marL="383826" indent="0">
              <a:buNone/>
              <a:defRPr sz="2325"/>
            </a:lvl2pPr>
            <a:lvl3pPr marL="767651" indent="0">
              <a:buNone/>
              <a:defRPr sz="2025"/>
            </a:lvl3pPr>
            <a:lvl4pPr marL="1151481" indent="0">
              <a:buNone/>
              <a:defRPr sz="1651"/>
            </a:lvl4pPr>
            <a:lvl5pPr marL="1535306" indent="0">
              <a:buNone/>
              <a:defRPr sz="1651"/>
            </a:lvl5pPr>
            <a:lvl6pPr marL="1919132" indent="0">
              <a:buNone/>
              <a:defRPr sz="1651"/>
            </a:lvl6pPr>
            <a:lvl7pPr marL="2302960" indent="0">
              <a:buNone/>
              <a:defRPr sz="1651"/>
            </a:lvl7pPr>
            <a:lvl8pPr marL="2686783" indent="0">
              <a:buNone/>
              <a:defRPr sz="1651"/>
            </a:lvl8pPr>
            <a:lvl9pPr marL="3070614" indent="0">
              <a:buNone/>
              <a:defRPr sz="1651"/>
            </a:lvl9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  <a:br>
              <a:rPr lang="en-US" dirty="0"/>
            </a:br>
            <a:r>
              <a:rPr lang="en-US" dirty="0"/>
              <a:t>(150 DPI </a:t>
            </a:r>
            <a:r>
              <a:rPr lang="en-US" dirty="0" err="1"/>
              <a:t>PNG</a:t>
            </a:r>
            <a:r>
              <a:rPr lang="en-US" dirty="0"/>
              <a:t> file recommended)</a:t>
            </a: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-164758" y="250878"/>
            <a:ext cx="12007843" cy="811807"/>
          </a:xfrm>
          <a:solidFill>
            <a:srgbClr val="006C92"/>
          </a:solidFill>
        </p:spPr>
        <p:txBody>
          <a:bodyPr lIns="457200" tIns="0" rIns="0" bIns="0" anchor="ctr" anchorCtr="0">
            <a:noAutofit/>
          </a:bodyPr>
          <a:lstStyle>
            <a:lvl1pPr algn="l">
              <a:lnSpc>
                <a:spcPts val="2600"/>
              </a:lnSpc>
              <a:defRPr sz="3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</a:t>
            </a:r>
            <a:r>
              <a:rPr lang="en-US"/>
              <a:t>Add Title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058525" y="1352391"/>
            <a:ext cx="4784560" cy="5163671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CW3E-Logo-Horizontal-FullColor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70"/>
          <a:stretch/>
        </p:blipFill>
        <p:spPr>
          <a:xfrm>
            <a:off x="407203" y="5966987"/>
            <a:ext cx="691715" cy="65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5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Content+PhotoLeft">
    <p:bg>
      <p:bgPr>
        <a:solidFill>
          <a:srgbClr val="006A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23334" y="1352391"/>
            <a:ext cx="6347884" cy="5163671"/>
          </a:xfrm>
        </p:spPr>
        <p:txBody>
          <a:bodyPr anchor="ctr" anchorCtr="1"/>
          <a:lstStyle>
            <a:lvl1pPr marL="0" indent="0" algn="ctr">
              <a:buNone/>
              <a:defRPr sz="1051">
                <a:solidFill>
                  <a:schemeClr val="bg1"/>
                </a:solidFill>
              </a:defRPr>
            </a:lvl1pPr>
            <a:lvl2pPr marL="383826" indent="0">
              <a:buNone/>
              <a:defRPr sz="2325"/>
            </a:lvl2pPr>
            <a:lvl3pPr marL="767651" indent="0">
              <a:buNone/>
              <a:defRPr sz="2025"/>
            </a:lvl3pPr>
            <a:lvl4pPr marL="1151481" indent="0">
              <a:buNone/>
              <a:defRPr sz="1651"/>
            </a:lvl4pPr>
            <a:lvl5pPr marL="1535306" indent="0">
              <a:buNone/>
              <a:defRPr sz="1651"/>
            </a:lvl5pPr>
            <a:lvl6pPr marL="1919132" indent="0">
              <a:buNone/>
              <a:defRPr sz="1651"/>
            </a:lvl6pPr>
            <a:lvl7pPr marL="2302960" indent="0">
              <a:buNone/>
              <a:defRPr sz="1651"/>
            </a:lvl7pPr>
            <a:lvl8pPr marL="2686783" indent="0">
              <a:buNone/>
              <a:defRPr sz="1651"/>
            </a:lvl8pPr>
            <a:lvl9pPr marL="3070614" indent="0">
              <a:buNone/>
              <a:defRPr sz="1651"/>
            </a:lvl9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  <a:br>
              <a:rPr lang="en-US" dirty="0"/>
            </a:br>
            <a:r>
              <a:rPr lang="en-US" dirty="0"/>
              <a:t>(150 DPI </a:t>
            </a:r>
            <a:r>
              <a:rPr lang="en-US" dirty="0" err="1"/>
              <a:t>PNG</a:t>
            </a:r>
            <a:r>
              <a:rPr lang="en-US" dirty="0"/>
              <a:t> file recommended)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-164758" y="250878"/>
            <a:ext cx="12007843" cy="811807"/>
          </a:xfrm>
          <a:solidFill>
            <a:schemeClr val="bg1"/>
          </a:solidFill>
        </p:spPr>
        <p:txBody>
          <a:bodyPr lIns="457200" tIns="0" rIns="0" bIns="0" anchor="ctr" anchorCtr="0">
            <a:noAutofit/>
          </a:bodyPr>
          <a:lstStyle>
            <a:lvl1pPr algn="l">
              <a:lnSpc>
                <a:spcPts val="2600"/>
              </a:lnSpc>
              <a:defRPr sz="3000" b="1" cap="all" baseline="0">
                <a:solidFill>
                  <a:srgbClr val="006C9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058525" y="1352391"/>
            <a:ext cx="4784560" cy="5163671"/>
          </a:xfrm>
        </p:spPr>
        <p:txBody>
          <a:bodyPr lIns="0" tIns="0" rIns="0" bIns="0"/>
          <a:lstStyle>
            <a:lvl1pPr marL="342891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1pPr>
            <a:lvl2pPr marL="68571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2pPr>
            <a:lvl3pPr marL="1028550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137137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4pPr>
            <a:lvl5pPr marL="1714208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61107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+Content+Photo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32277" y="1352392"/>
            <a:ext cx="6310809" cy="2600384"/>
          </a:xfrm>
        </p:spPr>
        <p:txBody>
          <a:bodyPr anchor="ctr" anchorCtr="1"/>
          <a:lstStyle>
            <a:lvl1pPr marL="0" indent="0" algn="ctr">
              <a:buNone/>
              <a:defRPr sz="1051"/>
            </a:lvl1pPr>
            <a:lvl2pPr marL="383826" indent="0">
              <a:buNone/>
              <a:defRPr sz="2325"/>
            </a:lvl2pPr>
            <a:lvl3pPr marL="767651" indent="0">
              <a:buNone/>
              <a:defRPr sz="2025"/>
            </a:lvl3pPr>
            <a:lvl4pPr marL="1151481" indent="0">
              <a:buNone/>
              <a:defRPr sz="1651"/>
            </a:lvl4pPr>
            <a:lvl5pPr marL="1535306" indent="0">
              <a:buNone/>
              <a:defRPr sz="1651"/>
            </a:lvl5pPr>
            <a:lvl6pPr marL="1919132" indent="0">
              <a:buNone/>
              <a:defRPr sz="1651"/>
            </a:lvl6pPr>
            <a:lvl7pPr marL="2302960" indent="0">
              <a:buNone/>
              <a:defRPr sz="1651"/>
            </a:lvl7pPr>
            <a:lvl8pPr marL="2686783" indent="0">
              <a:buNone/>
              <a:defRPr sz="1651"/>
            </a:lvl8pPr>
            <a:lvl9pPr marL="3070614" indent="0">
              <a:buNone/>
              <a:defRPr sz="1651"/>
            </a:lvl9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  <a:br>
              <a:rPr lang="en-US" dirty="0"/>
            </a:br>
            <a:r>
              <a:rPr lang="en-US" dirty="0"/>
              <a:t>(150 DPI </a:t>
            </a:r>
            <a:r>
              <a:rPr lang="en-US" dirty="0" err="1"/>
              <a:t>PNG</a:t>
            </a:r>
            <a:r>
              <a:rPr lang="en-US" dirty="0"/>
              <a:t> file recommended)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-164758" y="250878"/>
            <a:ext cx="12007843" cy="811807"/>
          </a:xfrm>
          <a:solidFill>
            <a:srgbClr val="006C92"/>
          </a:solidFill>
        </p:spPr>
        <p:txBody>
          <a:bodyPr lIns="457200" tIns="0" rIns="0" bIns="0" anchor="ctr" anchorCtr="0">
            <a:noAutofit/>
          </a:bodyPr>
          <a:lstStyle>
            <a:lvl1pPr algn="l">
              <a:lnSpc>
                <a:spcPts val="2600"/>
              </a:lnSpc>
              <a:defRPr sz="3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</a:t>
            </a:r>
            <a:r>
              <a:rPr lang="en-US"/>
              <a:t>Add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62012" y="1352391"/>
            <a:ext cx="4784560" cy="5163671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930F5E-2E9F-5E4A-B5B7-CC7C969645BF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5532277" y="4081113"/>
            <a:ext cx="6310809" cy="2761756"/>
          </a:xfrm>
        </p:spPr>
        <p:txBody>
          <a:bodyPr anchor="ctr" anchorCtr="1"/>
          <a:lstStyle>
            <a:lvl1pPr marL="0" indent="0" algn="ctr">
              <a:buNone/>
              <a:defRPr sz="1051"/>
            </a:lvl1pPr>
            <a:lvl2pPr marL="383826" indent="0">
              <a:buNone/>
              <a:defRPr sz="2325"/>
            </a:lvl2pPr>
            <a:lvl3pPr marL="767651" indent="0">
              <a:buNone/>
              <a:defRPr sz="2025"/>
            </a:lvl3pPr>
            <a:lvl4pPr marL="1151481" indent="0">
              <a:buNone/>
              <a:defRPr sz="1651"/>
            </a:lvl4pPr>
            <a:lvl5pPr marL="1535306" indent="0">
              <a:buNone/>
              <a:defRPr sz="1651"/>
            </a:lvl5pPr>
            <a:lvl6pPr marL="1919132" indent="0">
              <a:buNone/>
              <a:defRPr sz="1651"/>
            </a:lvl6pPr>
            <a:lvl7pPr marL="2302960" indent="0">
              <a:buNone/>
              <a:defRPr sz="1651"/>
            </a:lvl7pPr>
            <a:lvl8pPr marL="2686783" indent="0">
              <a:buNone/>
              <a:defRPr sz="1651"/>
            </a:lvl8pPr>
            <a:lvl9pPr marL="3070614" indent="0">
              <a:buNone/>
              <a:defRPr sz="1651"/>
            </a:lvl9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  <a:br>
              <a:rPr lang="en-US" dirty="0"/>
            </a:br>
            <a:r>
              <a:rPr lang="en-US" dirty="0"/>
              <a:t>(150 DPI </a:t>
            </a:r>
            <a:r>
              <a:rPr lang="en-US" dirty="0" err="1"/>
              <a:t>PNG</a:t>
            </a:r>
            <a:r>
              <a:rPr lang="en-US" dirty="0"/>
              <a:t> file recommended)</a:t>
            </a:r>
          </a:p>
        </p:txBody>
      </p:sp>
    </p:spTree>
    <p:extLst>
      <p:ext uri="{BB962C8B-B14F-4D97-AF65-F5344CB8AC3E}">
        <p14:creationId xmlns:p14="http://schemas.microsoft.com/office/powerpoint/2010/main" val="4157118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+Content+PhotoLeft">
    <p:bg>
      <p:bgPr>
        <a:solidFill>
          <a:srgbClr val="006A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-164758" y="250878"/>
            <a:ext cx="12007843" cy="811807"/>
          </a:xfrm>
          <a:solidFill>
            <a:schemeClr val="bg1"/>
          </a:solidFill>
        </p:spPr>
        <p:txBody>
          <a:bodyPr lIns="457200" tIns="0" rIns="0" bIns="0" anchor="ctr" anchorCtr="0">
            <a:noAutofit/>
          </a:bodyPr>
          <a:lstStyle>
            <a:lvl1pPr algn="l">
              <a:lnSpc>
                <a:spcPts val="2600"/>
              </a:lnSpc>
              <a:defRPr sz="3000" b="1" cap="all" baseline="0">
                <a:solidFill>
                  <a:srgbClr val="006C9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06401" y="1367758"/>
            <a:ext cx="5577305" cy="5148303"/>
          </a:xfrm>
        </p:spPr>
        <p:txBody>
          <a:bodyPr lIns="0" tIns="0" rIns="0" bIns="0"/>
          <a:lstStyle>
            <a:lvl1pPr marL="342891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1pPr>
            <a:lvl2pPr marL="68571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2pPr>
            <a:lvl3pPr marL="1028550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137137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4pPr>
            <a:lvl5pPr marL="1714208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7D22FAA-F621-7145-8FBD-4824E3A60399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189580" y="1367758"/>
            <a:ext cx="5577305" cy="5148303"/>
          </a:xfrm>
        </p:spPr>
        <p:txBody>
          <a:bodyPr lIns="0" tIns="0" rIns="0" bIns="0"/>
          <a:lstStyle>
            <a:lvl1pPr marL="342891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1pPr>
            <a:lvl2pPr marL="68571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2pPr>
            <a:lvl3pPr marL="1028550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137137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4pPr>
            <a:lvl5pPr marL="1714208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0725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+Content+Photo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-164758" y="250878"/>
            <a:ext cx="12007843" cy="811807"/>
          </a:xfrm>
          <a:solidFill>
            <a:srgbClr val="006C92"/>
          </a:solidFill>
        </p:spPr>
        <p:txBody>
          <a:bodyPr lIns="457200" tIns="0" rIns="0" bIns="0" anchor="ctr" anchorCtr="0">
            <a:noAutofit/>
          </a:bodyPr>
          <a:lstStyle>
            <a:lvl1pPr algn="l">
              <a:lnSpc>
                <a:spcPts val="2600"/>
              </a:lnSpc>
              <a:defRPr sz="3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</a:t>
            </a:r>
            <a:r>
              <a:rPr lang="en-US"/>
              <a:t>Add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06401" y="1351430"/>
            <a:ext cx="5577305" cy="5163671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F25091-C0E8-024D-9413-E0510848B355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00274" y="1351430"/>
            <a:ext cx="5566612" cy="5163671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6241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20091" y="1384179"/>
            <a:ext cx="2520192" cy="3534655"/>
          </a:xfrm>
        </p:spPr>
        <p:txBody>
          <a:bodyPr anchor="ctr" anchorCtr="1"/>
          <a:lstStyle>
            <a:lvl1pPr marL="0" indent="0" algn="ctr">
              <a:buNone/>
              <a:defRPr sz="1051"/>
            </a:lvl1pPr>
            <a:lvl2pPr marL="383826" indent="0">
              <a:buNone/>
              <a:defRPr sz="2325"/>
            </a:lvl2pPr>
            <a:lvl3pPr marL="767651" indent="0">
              <a:buNone/>
              <a:defRPr sz="2025"/>
            </a:lvl3pPr>
            <a:lvl4pPr marL="1151481" indent="0">
              <a:buNone/>
              <a:defRPr sz="1651"/>
            </a:lvl4pPr>
            <a:lvl5pPr marL="1535306" indent="0">
              <a:buNone/>
              <a:defRPr sz="1651"/>
            </a:lvl5pPr>
            <a:lvl6pPr marL="1919132" indent="0">
              <a:buNone/>
              <a:defRPr sz="1651"/>
            </a:lvl6pPr>
            <a:lvl7pPr marL="2302960" indent="0">
              <a:buNone/>
              <a:defRPr sz="1651"/>
            </a:lvl7pPr>
            <a:lvl8pPr marL="2686783" indent="0">
              <a:buNone/>
              <a:defRPr sz="1651"/>
            </a:lvl8pPr>
            <a:lvl9pPr marL="3070614" indent="0">
              <a:buNone/>
              <a:defRPr sz="1651"/>
            </a:lvl9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  <a:br>
              <a:rPr lang="en-US" dirty="0"/>
            </a:br>
            <a:r>
              <a:rPr lang="en-US" dirty="0"/>
              <a:t>(150 DPI </a:t>
            </a:r>
            <a:r>
              <a:rPr lang="en-US" dirty="0" err="1"/>
              <a:t>PNG</a:t>
            </a:r>
            <a:r>
              <a:rPr lang="en-US" dirty="0"/>
              <a:t> file recommended)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-164758" y="250878"/>
            <a:ext cx="12007843" cy="811807"/>
          </a:xfrm>
          <a:solidFill>
            <a:srgbClr val="006C92"/>
          </a:solidFill>
        </p:spPr>
        <p:txBody>
          <a:bodyPr lIns="457200" tIns="0" rIns="0" bIns="0" anchor="ctr" anchorCtr="0">
            <a:noAutofit/>
          </a:bodyPr>
          <a:lstStyle>
            <a:lvl1pPr algn="l">
              <a:lnSpc>
                <a:spcPts val="2600"/>
              </a:lnSpc>
              <a:defRPr sz="3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</a:t>
            </a:r>
            <a:r>
              <a:rPr lang="en-US"/>
              <a:t>Add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520093" y="5099914"/>
            <a:ext cx="2520191" cy="1416148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2777F2C5-35B6-464D-8F6B-311C7C03DABF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3346885" y="1384179"/>
            <a:ext cx="2520192" cy="3534655"/>
          </a:xfrm>
        </p:spPr>
        <p:txBody>
          <a:bodyPr anchor="ctr" anchorCtr="1"/>
          <a:lstStyle>
            <a:lvl1pPr marL="0" indent="0" algn="ctr">
              <a:buNone/>
              <a:defRPr sz="1051"/>
            </a:lvl1pPr>
            <a:lvl2pPr marL="383826" indent="0">
              <a:buNone/>
              <a:defRPr sz="2325"/>
            </a:lvl2pPr>
            <a:lvl3pPr marL="767651" indent="0">
              <a:buNone/>
              <a:defRPr sz="2025"/>
            </a:lvl3pPr>
            <a:lvl4pPr marL="1151481" indent="0">
              <a:buNone/>
              <a:defRPr sz="1651"/>
            </a:lvl4pPr>
            <a:lvl5pPr marL="1535306" indent="0">
              <a:buNone/>
              <a:defRPr sz="1651"/>
            </a:lvl5pPr>
            <a:lvl6pPr marL="1919132" indent="0">
              <a:buNone/>
              <a:defRPr sz="1651"/>
            </a:lvl6pPr>
            <a:lvl7pPr marL="2302960" indent="0">
              <a:buNone/>
              <a:defRPr sz="1651"/>
            </a:lvl7pPr>
            <a:lvl8pPr marL="2686783" indent="0">
              <a:buNone/>
              <a:defRPr sz="1651"/>
            </a:lvl8pPr>
            <a:lvl9pPr marL="3070614" indent="0">
              <a:buNone/>
              <a:defRPr sz="1651"/>
            </a:lvl9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  <a:br>
              <a:rPr lang="en-US" dirty="0"/>
            </a:br>
            <a:r>
              <a:rPr lang="en-US" dirty="0"/>
              <a:t>(150 DPI </a:t>
            </a:r>
            <a:r>
              <a:rPr lang="en-US" dirty="0" err="1"/>
              <a:t>PNG</a:t>
            </a:r>
            <a:r>
              <a:rPr lang="en-US" dirty="0"/>
              <a:t> file recommended)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718862E-706E-4A4F-B3C6-F7E777A1A35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346887" y="5099914"/>
            <a:ext cx="2520191" cy="1416148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071FF69E-D217-7747-8B6F-F0E1F6A6D343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6173680" y="1384179"/>
            <a:ext cx="2520192" cy="3534655"/>
          </a:xfrm>
        </p:spPr>
        <p:txBody>
          <a:bodyPr anchor="ctr" anchorCtr="1"/>
          <a:lstStyle>
            <a:lvl1pPr marL="0" indent="0" algn="ctr">
              <a:buNone/>
              <a:defRPr sz="1051"/>
            </a:lvl1pPr>
            <a:lvl2pPr marL="383826" indent="0">
              <a:buNone/>
              <a:defRPr sz="2325"/>
            </a:lvl2pPr>
            <a:lvl3pPr marL="767651" indent="0">
              <a:buNone/>
              <a:defRPr sz="2025"/>
            </a:lvl3pPr>
            <a:lvl4pPr marL="1151481" indent="0">
              <a:buNone/>
              <a:defRPr sz="1651"/>
            </a:lvl4pPr>
            <a:lvl5pPr marL="1535306" indent="0">
              <a:buNone/>
              <a:defRPr sz="1651"/>
            </a:lvl5pPr>
            <a:lvl6pPr marL="1919132" indent="0">
              <a:buNone/>
              <a:defRPr sz="1651"/>
            </a:lvl6pPr>
            <a:lvl7pPr marL="2302960" indent="0">
              <a:buNone/>
              <a:defRPr sz="1651"/>
            </a:lvl7pPr>
            <a:lvl8pPr marL="2686783" indent="0">
              <a:buNone/>
              <a:defRPr sz="1651"/>
            </a:lvl8pPr>
            <a:lvl9pPr marL="3070614" indent="0">
              <a:buNone/>
              <a:defRPr sz="1651"/>
            </a:lvl9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  <a:br>
              <a:rPr lang="en-US" dirty="0"/>
            </a:br>
            <a:r>
              <a:rPr lang="en-US" dirty="0"/>
              <a:t>(150 DPI </a:t>
            </a:r>
            <a:r>
              <a:rPr lang="en-US" dirty="0" err="1"/>
              <a:t>PNG</a:t>
            </a:r>
            <a:r>
              <a:rPr lang="en-US" dirty="0"/>
              <a:t> file recommended)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92CB59A-9D31-9742-8D51-8EDA03CD8403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173682" y="5099914"/>
            <a:ext cx="2520191" cy="1416148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CF20C02-E6ED-9746-84B4-D37010FD6A96}"/>
              </a:ext>
            </a:extLst>
          </p:cNvPr>
          <p:cNvSpPr>
            <a:spLocks noGrp="1"/>
          </p:cNvSpPr>
          <p:nvPr>
            <p:ph type="pic" idx="19" hasCustomPrompt="1"/>
          </p:nvPr>
        </p:nvSpPr>
        <p:spPr>
          <a:xfrm>
            <a:off x="9078329" y="1397017"/>
            <a:ext cx="2520192" cy="3534655"/>
          </a:xfrm>
        </p:spPr>
        <p:txBody>
          <a:bodyPr anchor="ctr" anchorCtr="1"/>
          <a:lstStyle>
            <a:lvl1pPr marL="0" indent="0" algn="ctr">
              <a:buNone/>
              <a:defRPr sz="1051"/>
            </a:lvl1pPr>
            <a:lvl2pPr marL="383826" indent="0">
              <a:buNone/>
              <a:defRPr sz="2325"/>
            </a:lvl2pPr>
            <a:lvl3pPr marL="767651" indent="0">
              <a:buNone/>
              <a:defRPr sz="2025"/>
            </a:lvl3pPr>
            <a:lvl4pPr marL="1151481" indent="0">
              <a:buNone/>
              <a:defRPr sz="1651"/>
            </a:lvl4pPr>
            <a:lvl5pPr marL="1535306" indent="0">
              <a:buNone/>
              <a:defRPr sz="1651"/>
            </a:lvl5pPr>
            <a:lvl6pPr marL="1919132" indent="0">
              <a:buNone/>
              <a:defRPr sz="1651"/>
            </a:lvl6pPr>
            <a:lvl7pPr marL="2302960" indent="0">
              <a:buNone/>
              <a:defRPr sz="1651"/>
            </a:lvl7pPr>
            <a:lvl8pPr marL="2686783" indent="0">
              <a:buNone/>
              <a:defRPr sz="1651"/>
            </a:lvl8pPr>
            <a:lvl9pPr marL="3070614" indent="0">
              <a:buNone/>
              <a:defRPr sz="1651"/>
            </a:lvl9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  <a:br>
              <a:rPr lang="en-US" dirty="0"/>
            </a:br>
            <a:r>
              <a:rPr lang="en-US" dirty="0"/>
              <a:t>(150 DPI </a:t>
            </a:r>
            <a:r>
              <a:rPr lang="en-US" dirty="0" err="1"/>
              <a:t>PNG</a:t>
            </a:r>
            <a:r>
              <a:rPr lang="en-US" dirty="0"/>
              <a:t> file recommended)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F415AC4-7E3C-BE40-B2EB-DB83CF813E25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9078331" y="5112751"/>
            <a:ext cx="2520191" cy="1416148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2CE2343-9E5E-944E-B5CE-D62602748FE6}"/>
              </a:ext>
            </a:extLst>
          </p:cNvPr>
          <p:cNvSpPr>
            <a:spLocks noGrp="1"/>
          </p:cNvSpPr>
          <p:nvPr>
            <p:ph type="pic" idx="21" hasCustomPrompt="1"/>
          </p:nvPr>
        </p:nvSpPr>
        <p:spPr>
          <a:xfrm>
            <a:off x="-3275647" y="1565259"/>
            <a:ext cx="2520192" cy="3534655"/>
          </a:xfrm>
        </p:spPr>
        <p:txBody>
          <a:bodyPr anchor="ctr" anchorCtr="1"/>
          <a:lstStyle>
            <a:lvl1pPr marL="0" indent="0" algn="ctr">
              <a:buNone/>
              <a:defRPr sz="1051"/>
            </a:lvl1pPr>
            <a:lvl2pPr marL="383826" indent="0">
              <a:buNone/>
              <a:defRPr sz="2325"/>
            </a:lvl2pPr>
            <a:lvl3pPr marL="767651" indent="0">
              <a:buNone/>
              <a:defRPr sz="2025"/>
            </a:lvl3pPr>
            <a:lvl4pPr marL="1151481" indent="0">
              <a:buNone/>
              <a:defRPr sz="1651"/>
            </a:lvl4pPr>
            <a:lvl5pPr marL="1535306" indent="0">
              <a:buNone/>
              <a:defRPr sz="1651"/>
            </a:lvl5pPr>
            <a:lvl6pPr marL="1919132" indent="0">
              <a:buNone/>
              <a:defRPr sz="1651"/>
            </a:lvl6pPr>
            <a:lvl7pPr marL="2302960" indent="0">
              <a:buNone/>
              <a:defRPr sz="1651"/>
            </a:lvl7pPr>
            <a:lvl8pPr marL="2686783" indent="0">
              <a:buNone/>
              <a:defRPr sz="1651"/>
            </a:lvl8pPr>
            <a:lvl9pPr marL="3070614" indent="0">
              <a:buNone/>
              <a:defRPr sz="1651"/>
            </a:lvl9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  <a:br>
              <a:rPr lang="en-US" dirty="0"/>
            </a:br>
            <a:r>
              <a:rPr lang="en-US" dirty="0"/>
              <a:t>(150 DPI </a:t>
            </a:r>
            <a:r>
              <a:rPr lang="en-US" dirty="0" err="1"/>
              <a:t>PNG</a:t>
            </a:r>
            <a:r>
              <a:rPr lang="en-US" dirty="0"/>
              <a:t> file recommended)</a:t>
            </a:r>
          </a:p>
        </p:txBody>
      </p:sp>
    </p:spTree>
    <p:extLst>
      <p:ext uri="{BB962C8B-B14F-4D97-AF65-F5344CB8AC3E}">
        <p14:creationId xmlns:p14="http://schemas.microsoft.com/office/powerpoint/2010/main" val="1580632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rgbClr val="006A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5762" y="1313971"/>
            <a:ext cx="11477324" cy="3534655"/>
          </a:xfrm>
        </p:spPr>
        <p:txBody>
          <a:bodyPr anchor="ctr" anchorCtr="1"/>
          <a:lstStyle>
            <a:lvl1pPr marL="0" indent="0" algn="ctr">
              <a:buNone/>
              <a:defRPr sz="1051">
                <a:solidFill>
                  <a:schemeClr val="bg1"/>
                </a:solidFill>
              </a:defRPr>
            </a:lvl1pPr>
            <a:lvl2pPr marL="383826" indent="0">
              <a:buNone/>
              <a:defRPr sz="2325"/>
            </a:lvl2pPr>
            <a:lvl3pPr marL="767651" indent="0">
              <a:buNone/>
              <a:defRPr sz="2025"/>
            </a:lvl3pPr>
            <a:lvl4pPr marL="1151481" indent="0">
              <a:buNone/>
              <a:defRPr sz="1651"/>
            </a:lvl4pPr>
            <a:lvl5pPr marL="1535306" indent="0">
              <a:buNone/>
              <a:defRPr sz="1651"/>
            </a:lvl5pPr>
            <a:lvl6pPr marL="1919132" indent="0">
              <a:buNone/>
              <a:defRPr sz="1651"/>
            </a:lvl6pPr>
            <a:lvl7pPr marL="2302960" indent="0">
              <a:buNone/>
              <a:defRPr sz="1651"/>
            </a:lvl7pPr>
            <a:lvl8pPr marL="2686783" indent="0">
              <a:buNone/>
              <a:defRPr sz="1651"/>
            </a:lvl8pPr>
            <a:lvl9pPr marL="3070614" indent="0">
              <a:buNone/>
              <a:defRPr sz="1651"/>
            </a:lvl9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  <a:br>
              <a:rPr lang="en-US" dirty="0"/>
            </a:br>
            <a:r>
              <a:rPr lang="en-US" dirty="0"/>
              <a:t>(150 DPI </a:t>
            </a:r>
            <a:r>
              <a:rPr lang="en-US" dirty="0" err="1"/>
              <a:t>PNG</a:t>
            </a:r>
            <a:r>
              <a:rPr lang="en-US" dirty="0"/>
              <a:t> file recommended)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-164758" y="250878"/>
            <a:ext cx="12007843" cy="811807"/>
          </a:xfrm>
        </p:spPr>
        <p:txBody>
          <a:bodyPr lIns="457200" tIns="0" rIns="0" bIns="0" anchor="ctr" anchorCtr="0">
            <a:noAutofit/>
          </a:bodyPr>
          <a:lstStyle>
            <a:lvl1pPr algn="l">
              <a:lnSpc>
                <a:spcPts val="2600"/>
              </a:lnSpc>
              <a:defRPr sz="3000" b="1" cap="all" baseline="0">
                <a:solidFill>
                  <a:srgbClr val="006C92"/>
                </a:solidFill>
              </a:defRPr>
            </a:lvl1pPr>
          </a:lstStyle>
          <a:p>
            <a:r>
              <a:rPr lang="en-US"/>
              <a:t>Click to Add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365762" y="5099914"/>
            <a:ext cx="11477324" cy="1416148"/>
          </a:xfrm>
        </p:spPr>
        <p:txBody>
          <a:bodyPr lIns="0" tIns="0" rIns="0" bIns="0"/>
          <a:lstStyle>
            <a:lvl1pPr marL="342891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1pPr>
            <a:lvl2pPr marL="68571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2pPr>
            <a:lvl3pPr marL="1028550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137137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4pPr>
            <a:lvl5pPr marL="1714208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40629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29F6C-6642-A643-8584-947F21C78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462381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 - White+Seal">
    <p:bg>
      <p:bgPr>
        <a:solidFill>
          <a:srgbClr val="1329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FontTx/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dark picture to placeholder or click icon to add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84936" y="1844897"/>
            <a:ext cx="11397616" cy="1470025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ts val="3000"/>
              </a:lnSpc>
              <a:defRPr sz="36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4936" y="3461119"/>
            <a:ext cx="11397616" cy="2286539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rgbClr val="FFFFFF"/>
                </a:solidFill>
              </a:defRPr>
            </a:lvl1pPr>
            <a:lvl2pPr marL="342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263" y="6160583"/>
            <a:ext cx="4167383" cy="520924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-140757" y="6095999"/>
            <a:ext cx="878861" cy="863463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4868985" y="5120730"/>
                </a:lnTo>
                <a:lnTo>
                  <a:pt x="2527325" y="510085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close/>
              </a:path>
            </a:pathLst>
          </a:custGeom>
          <a:solidFill>
            <a:srgbClr val="007DBA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806813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73B18-C942-154A-9777-1857597CC4A4}" type="datetimeFigureOut">
              <a:rPr lang="en-US" smtClean="0"/>
              <a:t>8/4/25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EB95-D03C-8346-8EF5-E4E145E50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276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wo Content">
  <p:cSld name="1_Two Conte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4"/>
          <p:cNvSpPr txBox="1">
            <a:spLocks noGrp="1"/>
          </p:cNvSpPr>
          <p:nvPr>
            <p:ph type="title"/>
          </p:nvPr>
        </p:nvSpPr>
        <p:spPr>
          <a:xfrm>
            <a:off x="215902" y="230045"/>
            <a:ext cx="7695045" cy="736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36B8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4"/>
          <p:cNvSpPr txBox="1">
            <a:spLocks noGrp="1"/>
          </p:cNvSpPr>
          <p:nvPr>
            <p:ph type="body" idx="1"/>
          </p:nvPr>
        </p:nvSpPr>
        <p:spPr>
          <a:xfrm>
            <a:off x="215901" y="1160607"/>
            <a:ext cx="7695044" cy="457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4"/>
          <p:cNvSpPr>
            <a:spLocks noGrp="1"/>
          </p:cNvSpPr>
          <p:nvPr>
            <p:ph type="pic" idx="2"/>
          </p:nvPr>
        </p:nvSpPr>
        <p:spPr>
          <a:xfrm>
            <a:off x="8132232" y="1"/>
            <a:ext cx="4059768" cy="5943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1225551"/>
            <a:ext cx="11176000" cy="4718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9096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1225551"/>
            <a:ext cx="11176000" cy="4718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2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7940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1225551"/>
            <a:ext cx="11176000" cy="4718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3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173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rt Title and 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942976"/>
            <a:ext cx="11176000" cy="500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1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256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rt Title and 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942976"/>
            <a:ext cx="11176000" cy="500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2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28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rt Title and 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942976"/>
            <a:ext cx="11176000" cy="500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3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51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2" y="5834379"/>
            <a:ext cx="8470900" cy="328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0" numCol="1"/>
          <a:lstStyle>
            <a:lvl1pPr marL="0" indent="0">
              <a:buNone/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rgbClr val="83847A"/>
                </a:solidFill>
              </a:defRPr>
            </a:lvl2pPr>
            <a:lvl3pPr>
              <a:defRPr sz="2667">
                <a:solidFill>
                  <a:srgbClr val="83847A"/>
                </a:solidFill>
              </a:defRPr>
            </a:lvl3pPr>
            <a:lvl4pPr>
              <a:defRPr sz="2667">
                <a:solidFill>
                  <a:srgbClr val="83847A"/>
                </a:solidFill>
              </a:defRPr>
            </a:lvl4pPr>
            <a:lvl5pPr>
              <a:defRPr sz="2667">
                <a:solidFill>
                  <a:srgbClr val="83847A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06400" y="942975"/>
            <a:ext cx="11176000" cy="476122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40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2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1225549"/>
            <a:ext cx="5486400" cy="4718051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1225549"/>
            <a:ext cx="5486400" cy="4718051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773CDB-7973-454B-9699-5CCFA043586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3914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ub-Head 2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8"/>
            <a:ext cx="11176000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6096000" y="1230511"/>
            <a:ext cx="5486400" cy="663267"/>
          </a:xfrm>
        </p:spPr>
        <p:txBody>
          <a:bodyPr bIns="0" anchor="b"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06400" y="1230513"/>
            <a:ext cx="5486400" cy="666241"/>
          </a:xfrm>
        </p:spPr>
        <p:txBody>
          <a:bodyPr bIns="0" anchor="b"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1981200"/>
            <a:ext cx="5486400" cy="3962400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1981200"/>
            <a:ext cx="5486400" cy="3962400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773CDB-7973-454B-9699-5CCFA043586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810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2 Odd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06402" y="1225549"/>
            <a:ext cx="3594100" cy="4718051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6"/>
          </p:nvPr>
        </p:nvSpPr>
        <p:spPr>
          <a:xfrm>
            <a:off x="4127502" y="1225549"/>
            <a:ext cx="7454900" cy="4718051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773CDB-7973-454B-9699-5CCFA043586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08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9" y="3"/>
            <a:ext cx="6094444" cy="68561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451805" anchor="ctr" anchorCtr="0">
            <a:noAutofit/>
          </a:bodyPr>
          <a:lstStyle>
            <a:lvl1pPr marL="0" indent="0" algn="ctr">
              <a:buNone/>
              <a:defRPr sz="975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Arial"/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492942" y="259493"/>
            <a:ext cx="5835548" cy="1572619"/>
          </a:xfrm>
          <a:noFill/>
        </p:spPr>
        <p:txBody>
          <a:bodyPr lIns="182880" tIns="182880" rIns="274320" bIns="182880" anchor="ctr" anchorCtr="0">
            <a:noAutofit/>
          </a:bodyPr>
          <a:lstStyle>
            <a:lvl1pPr algn="l">
              <a:lnSpc>
                <a:spcPts val="3000"/>
              </a:lnSpc>
              <a:defRPr sz="3200" b="1" baseline="0">
                <a:solidFill>
                  <a:srgbClr val="006A96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 hasCustomPrompt="1"/>
          </p:nvPr>
        </p:nvSpPr>
        <p:spPr>
          <a:xfrm>
            <a:off x="6731213" y="2005533"/>
            <a:ext cx="5022112" cy="4556632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C9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30353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Quad-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1225551"/>
            <a:ext cx="5486400" cy="228600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1225551"/>
            <a:ext cx="5486400" cy="228600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773CDB-7973-454B-9699-5CCFA043586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8"/>
          </p:nvPr>
        </p:nvSpPr>
        <p:spPr>
          <a:xfrm>
            <a:off x="406400" y="3597275"/>
            <a:ext cx="5486400" cy="228600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9"/>
          </p:nvPr>
        </p:nvSpPr>
        <p:spPr>
          <a:xfrm>
            <a:off x="6096000" y="3597275"/>
            <a:ext cx="5486400" cy="228600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406400" y="3549651"/>
            <a:ext cx="11176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5990527" y="1225551"/>
            <a:ext cx="0" cy="465772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8343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 - Sub-Head 2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6096000" y="942975"/>
            <a:ext cx="5486400" cy="663267"/>
          </a:xfrm>
        </p:spPr>
        <p:txBody>
          <a:bodyPr bIns="0" anchor="b"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06400" y="942977"/>
            <a:ext cx="5486400" cy="666241"/>
          </a:xfrm>
        </p:spPr>
        <p:txBody>
          <a:bodyPr bIns="0" anchor="b"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1693665"/>
            <a:ext cx="5486400" cy="4230887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1693665"/>
            <a:ext cx="5486400" cy="4230887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244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 - 2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942977"/>
            <a:ext cx="5486400" cy="4981575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942977"/>
            <a:ext cx="5486400" cy="4981575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9326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 - 2 Odd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5"/>
          </p:nvPr>
        </p:nvSpPr>
        <p:spPr>
          <a:xfrm>
            <a:off x="406402" y="942977"/>
            <a:ext cx="3594100" cy="5000625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6"/>
          </p:nvPr>
        </p:nvSpPr>
        <p:spPr>
          <a:xfrm>
            <a:off x="4127502" y="942977"/>
            <a:ext cx="7454900" cy="5000625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9594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 - Quad-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942975"/>
            <a:ext cx="5486400" cy="242316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942975"/>
            <a:ext cx="5486400" cy="242316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quarter" idx="18"/>
          </p:nvPr>
        </p:nvSpPr>
        <p:spPr>
          <a:xfrm>
            <a:off x="406400" y="3459480"/>
            <a:ext cx="5486400" cy="242316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quarter" idx="19"/>
          </p:nvPr>
        </p:nvSpPr>
        <p:spPr>
          <a:xfrm>
            <a:off x="6096000" y="3459480"/>
            <a:ext cx="5486400" cy="242316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06400" y="3409951"/>
            <a:ext cx="11176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>
            <a:off x="5990527" y="942977"/>
            <a:ext cx="0" cy="493966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6996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286001"/>
            <a:ext cx="11176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4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06400" y="3687764"/>
            <a:ext cx="11176000" cy="854075"/>
          </a:xfrm>
        </p:spPr>
        <p:txBody>
          <a:bodyPr/>
          <a:lstStyle>
            <a:lvl1pPr marL="0" indent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2D6254A-A357-4200-B73D-5001EDA921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0473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no Sub-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286001"/>
            <a:ext cx="11176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4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2D6254A-A357-4200-B73D-5001EDA921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68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8"/>
            <a:ext cx="11176000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42155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 -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9124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747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bg>
      <p:bgPr>
        <a:solidFill>
          <a:srgbClr val="006A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9" y="3"/>
            <a:ext cx="6094444" cy="6856100"/>
          </a:xfrm>
          <a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tIns="451805" anchor="ctr" anchorCtr="0">
            <a:noAutofit/>
          </a:bodyPr>
          <a:lstStyle>
            <a:lvl1pPr marL="0" indent="0" algn="ctr">
              <a:buNone/>
              <a:defRPr sz="975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Arial"/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6492942" y="259493"/>
            <a:ext cx="5835548" cy="1572619"/>
          </a:xfrm>
          <a:noFill/>
        </p:spPr>
        <p:txBody>
          <a:bodyPr lIns="182880" tIns="182880" rIns="274320" bIns="182880" anchor="ctr" anchorCtr="0">
            <a:noAutofit/>
          </a:bodyPr>
          <a:lstStyle>
            <a:lvl1pPr algn="l">
              <a:lnSpc>
                <a:spcPts val="3000"/>
              </a:lnSpc>
              <a:defRPr sz="3200" b="1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6731213" y="2005533"/>
            <a:ext cx="5022112" cy="4556632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chemeClr val="bg1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chemeClr val="bg1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chemeClr val="bg1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chemeClr val="bg1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18507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1225551"/>
            <a:ext cx="11176000" cy="4718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556958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1225551"/>
            <a:ext cx="11176000" cy="4718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2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6470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1225551"/>
            <a:ext cx="11176000" cy="4718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3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899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rt Title and 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942976"/>
            <a:ext cx="11176000" cy="500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1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157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rt Title and 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942976"/>
            <a:ext cx="11176000" cy="500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2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7198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rt Title and 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0" y="942976"/>
            <a:ext cx="11176000" cy="500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3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909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idx="1"/>
          </p:nvPr>
        </p:nvSpPr>
        <p:spPr bwMode="auto">
          <a:xfrm>
            <a:off x="406402" y="5834379"/>
            <a:ext cx="8470900" cy="328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0" numCol="1"/>
          <a:lstStyle>
            <a:lvl1pPr marL="0" indent="0">
              <a:buNone/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200">
                <a:solidFill>
                  <a:srgbClr val="83847A"/>
                </a:solidFill>
              </a:defRPr>
            </a:lvl2pPr>
            <a:lvl3pPr>
              <a:defRPr sz="2667">
                <a:solidFill>
                  <a:srgbClr val="83847A"/>
                </a:solidFill>
              </a:defRPr>
            </a:lvl3pPr>
            <a:lvl4pPr>
              <a:defRPr sz="2667">
                <a:solidFill>
                  <a:srgbClr val="83847A"/>
                </a:solidFill>
              </a:defRPr>
            </a:lvl4pPr>
            <a:lvl5pPr>
              <a:defRPr sz="2667">
                <a:solidFill>
                  <a:srgbClr val="83847A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06400" y="942975"/>
            <a:ext cx="11176000" cy="476122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728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2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1225549"/>
            <a:ext cx="5486400" cy="4718051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1225549"/>
            <a:ext cx="5486400" cy="4718051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773CDB-7973-454B-9699-5CCFA043586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6434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ub-Head 2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8"/>
            <a:ext cx="11176000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6096000" y="1230511"/>
            <a:ext cx="5486400" cy="663267"/>
          </a:xfrm>
        </p:spPr>
        <p:txBody>
          <a:bodyPr bIns="0" anchor="b"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06400" y="1230513"/>
            <a:ext cx="5486400" cy="666241"/>
          </a:xfrm>
        </p:spPr>
        <p:txBody>
          <a:bodyPr bIns="0" anchor="b"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1981200"/>
            <a:ext cx="5486400" cy="3962400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1981200"/>
            <a:ext cx="5486400" cy="3962400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773CDB-7973-454B-9699-5CCFA043586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6362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2 Odd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06402" y="1225549"/>
            <a:ext cx="3594100" cy="4718051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6"/>
          </p:nvPr>
        </p:nvSpPr>
        <p:spPr>
          <a:xfrm>
            <a:off x="4127502" y="1225549"/>
            <a:ext cx="7454900" cy="4718051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773CDB-7973-454B-9699-5CCFA043586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95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8" y="3"/>
            <a:ext cx="6094444" cy="68561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451805" anchor="ctr" anchorCtr="0">
            <a:noAutofit/>
          </a:bodyPr>
          <a:lstStyle>
            <a:lvl1pPr marL="0" indent="0" algn="ctr">
              <a:buNone/>
              <a:defRPr sz="975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Arial"/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-115329" y="259493"/>
            <a:ext cx="5835548" cy="1572619"/>
          </a:xfrm>
          <a:noFill/>
        </p:spPr>
        <p:txBody>
          <a:bodyPr lIns="457200" tIns="182880" rIns="182880" bIns="182880" anchor="ctr" anchorCtr="0">
            <a:noAutofit/>
          </a:bodyPr>
          <a:lstStyle>
            <a:lvl1pPr algn="l">
              <a:lnSpc>
                <a:spcPts val="3000"/>
              </a:lnSpc>
              <a:defRPr sz="3200" b="1" baseline="0">
                <a:solidFill>
                  <a:srgbClr val="006A96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87680" y="2005533"/>
            <a:ext cx="5232539" cy="4556632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796440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Quad-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1225551"/>
            <a:ext cx="5486400" cy="228600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1225551"/>
            <a:ext cx="5486400" cy="228600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773CDB-7973-454B-9699-5CCFA043586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8"/>
          </p:nvPr>
        </p:nvSpPr>
        <p:spPr>
          <a:xfrm>
            <a:off x="406400" y="3597275"/>
            <a:ext cx="5486400" cy="228600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9"/>
          </p:nvPr>
        </p:nvSpPr>
        <p:spPr>
          <a:xfrm>
            <a:off x="6096000" y="3597275"/>
            <a:ext cx="5486400" cy="228600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406400" y="3549651"/>
            <a:ext cx="11176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5990527" y="1225551"/>
            <a:ext cx="0" cy="465772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5040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 - Sub-Head 2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6096000" y="942975"/>
            <a:ext cx="5486400" cy="663267"/>
          </a:xfrm>
        </p:spPr>
        <p:txBody>
          <a:bodyPr bIns="0" anchor="b"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06400" y="942977"/>
            <a:ext cx="5486400" cy="666241"/>
          </a:xfrm>
        </p:spPr>
        <p:txBody>
          <a:bodyPr bIns="0" anchor="b"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1693665"/>
            <a:ext cx="5486400" cy="4230887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1693665"/>
            <a:ext cx="5486400" cy="4230887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6856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 - 2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942977"/>
            <a:ext cx="5486400" cy="4981575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942977"/>
            <a:ext cx="5486400" cy="4981575"/>
          </a:xfrm>
        </p:spPr>
        <p:txBody>
          <a:bodyPr tIns="0"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09679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 - 2 Odd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5"/>
          </p:nvPr>
        </p:nvSpPr>
        <p:spPr>
          <a:xfrm>
            <a:off x="406402" y="942977"/>
            <a:ext cx="3594100" cy="5000625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6"/>
          </p:nvPr>
        </p:nvSpPr>
        <p:spPr>
          <a:xfrm>
            <a:off x="4127502" y="942977"/>
            <a:ext cx="7454900" cy="5000625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917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 - Quad-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257827-C34C-4251-B995-96C9C233CC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15"/>
          </p:nvPr>
        </p:nvSpPr>
        <p:spPr>
          <a:xfrm>
            <a:off x="406400" y="942975"/>
            <a:ext cx="5486400" cy="242316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sz="quarter" idx="16"/>
          </p:nvPr>
        </p:nvSpPr>
        <p:spPr>
          <a:xfrm>
            <a:off x="6096000" y="942975"/>
            <a:ext cx="5486400" cy="242316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quarter" idx="18"/>
          </p:nvPr>
        </p:nvSpPr>
        <p:spPr>
          <a:xfrm>
            <a:off x="406400" y="3459480"/>
            <a:ext cx="5486400" cy="242316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quarter" idx="19"/>
          </p:nvPr>
        </p:nvSpPr>
        <p:spPr>
          <a:xfrm>
            <a:off x="6096000" y="3459480"/>
            <a:ext cx="5486400" cy="2423160"/>
          </a:xfrm>
        </p:spPr>
        <p:txBody>
          <a:bodyPr/>
          <a:lstStyle>
            <a:lvl1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133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06400" y="3409951"/>
            <a:ext cx="11176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>
            <a:off x="5990527" y="942977"/>
            <a:ext cx="0" cy="493966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9631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286001"/>
            <a:ext cx="11176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4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06400" y="3687764"/>
            <a:ext cx="11176000" cy="854075"/>
          </a:xfrm>
        </p:spPr>
        <p:txBody>
          <a:bodyPr/>
          <a:lstStyle>
            <a:lvl1pPr marL="0" indent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2D6254A-A357-4200-B73D-5001EDA921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58980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no Sub-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286001"/>
            <a:ext cx="11176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4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413315" y="6470427"/>
            <a:ext cx="3867149" cy="2174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File Name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0" y="6324602"/>
            <a:ext cx="12192000" cy="380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2D6254A-A357-4200-B73D-5001EDA921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8575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8"/>
            <a:ext cx="11176000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42784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 -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0879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46">
          <p15:clr>
            <a:srgbClr val="FBAE40"/>
          </p15:clr>
        </p15:guide>
        <p15:guide id="2" orient="horz" pos="387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974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8" y="3"/>
            <a:ext cx="6094444" cy="68561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451805" anchor="ctr" anchorCtr="0">
            <a:noAutofit/>
          </a:bodyPr>
          <a:lstStyle>
            <a:lvl1pPr marL="0" indent="0" algn="ctr">
              <a:buNone/>
              <a:defRPr sz="975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Arial"/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-115329" y="259493"/>
            <a:ext cx="5835548" cy="1572619"/>
          </a:xfrm>
          <a:noFill/>
        </p:spPr>
        <p:txBody>
          <a:bodyPr lIns="457200" tIns="182880" rIns="182880" bIns="182880" anchor="ctr" anchorCtr="0">
            <a:noAutofit/>
          </a:bodyPr>
          <a:lstStyle>
            <a:lvl1pPr algn="l">
              <a:lnSpc>
                <a:spcPts val="3000"/>
              </a:lnSpc>
              <a:defRPr sz="3200" b="1" baseline="0">
                <a:solidFill>
                  <a:srgbClr val="006A96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87680" y="2005533"/>
            <a:ext cx="5232539" cy="4556632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59491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14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Slide">
    <p:bg>
      <p:bgPr>
        <a:solidFill>
          <a:srgbClr val="006A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8" y="3"/>
            <a:ext cx="6094444" cy="68561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451805" anchor="ctr" anchorCtr="0">
            <a:noAutofit/>
          </a:bodyPr>
          <a:lstStyle>
            <a:lvl1pPr marL="0" indent="0" algn="ctr">
              <a:buNone/>
              <a:defRPr sz="975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Arial"/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-115329" y="259493"/>
            <a:ext cx="5835548" cy="1572619"/>
          </a:xfrm>
          <a:noFill/>
        </p:spPr>
        <p:txBody>
          <a:bodyPr lIns="457200" tIns="182880" rIns="182880" bIns="182880" anchor="ctr" anchorCtr="0">
            <a:noAutofit/>
          </a:bodyPr>
          <a:lstStyle>
            <a:lvl1pPr algn="l">
              <a:lnSpc>
                <a:spcPts val="3000"/>
              </a:lnSpc>
              <a:defRPr sz="32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87680" y="2005533"/>
            <a:ext cx="5232539" cy="4556632"/>
          </a:xfrm>
        </p:spPr>
        <p:txBody>
          <a:bodyPr lIns="0" tIns="0" rIns="0" bIns="0"/>
          <a:lstStyle>
            <a:lvl1pPr marL="342891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1pPr>
            <a:lvl2pPr marL="68571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2pPr>
            <a:lvl3pPr marL="1028550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137137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4pPr>
            <a:lvl5pPr marL="1714208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reeform 4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7320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8" y="3"/>
            <a:ext cx="6094444" cy="68561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451805" anchor="ctr" anchorCtr="0">
            <a:noAutofit/>
          </a:bodyPr>
          <a:lstStyle>
            <a:lvl1pPr marL="0" indent="0" algn="ctr">
              <a:buNone/>
              <a:defRPr sz="975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Arial"/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524368" y="838201"/>
            <a:ext cx="1867243" cy="988540"/>
          </a:xfrm>
          <a:solidFill>
            <a:srgbClr val="006A96">
              <a:alpha val="70000"/>
            </a:srgbClr>
          </a:solidFill>
          <a:effectLst/>
        </p:spPr>
        <p:txBody>
          <a:bodyPr lIns="91440" tIns="182880" rIns="91440" bIns="182880" anchor="ctr" anchorCtr="0">
            <a:noAutofit/>
          </a:bodyPr>
          <a:lstStyle>
            <a:lvl1pPr algn="r">
              <a:lnSpc>
                <a:spcPct val="100000"/>
              </a:lnSpc>
              <a:defRPr sz="6400" b="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####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87680" y="838200"/>
            <a:ext cx="5232539" cy="5723965"/>
          </a:xfr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1pPr>
            <a:lvl2pPr marL="342827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2pPr>
            <a:lvl3pPr marL="685659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3pPr>
            <a:lvl4pPr marL="1028488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4pPr>
            <a:lvl5pPr marL="1371316" indent="0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rgbClr val="0C68AC"/>
              </a:buClr>
              <a:buNone/>
              <a:defRPr sz="2000">
                <a:solidFill>
                  <a:srgbClr val="006A96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8392584" y="838201"/>
            <a:ext cx="3799416" cy="988484"/>
          </a:xfrm>
          <a:solidFill>
            <a:srgbClr val="006A96">
              <a:alpha val="70000"/>
            </a:srgbClr>
          </a:solidFill>
          <a:effectLst/>
        </p:spPr>
        <p:txBody>
          <a:bodyPr lIns="182880" anchor="ctr">
            <a:normAutofit/>
          </a:bodyPr>
          <a:lstStyle>
            <a:lvl1pPr marL="0" indent="0" algn="l">
              <a:lnSpc>
                <a:spcPts val="2667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</a:defRPr>
            </a:lvl1pPr>
            <a:lvl2pPr marL="342827" indent="0" algn="l">
              <a:buNone/>
              <a:defRPr>
                <a:solidFill>
                  <a:schemeClr val="bg1"/>
                </a:solidFill>
              </a:defRPr>
            </a:lvl2pPr>
            <a:lvl3pPr marL="685659" indent="0" algn="l">
              <a:buNone/>
              <a:defRPr>
                <a:solidFill>
                  <a:schemeClr val="bg1"/>
                </a:solidFill>
              </a:defRPr>
            </a:lvl3pPr>
            <a:lvl4pPr marL="1028488" indent="0" algn="l">
              <a:buNone/>
              <a:defRPr>
                <a:solidFill>
                  <a:schemeClr val="bg1"/>
                </a:solidFill>
              </a:defRPr>
            </a:lvl4pPr>
            <a:lvl5pPr marL="1371316" indent="0" algn="l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79149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Slide">
    <p:bg>
      <p:bgPr>
        <a:solidFill>
          <a:srgbClr val="006A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3"/>
          <p:cNvSpPr/>
          <p:nvPr userDrawn="1"/>
        </p:nvSpPr>
        <p:spPr>
          <a:xfrm>
            <a:off x="-1091980" y="855527"/>
            <a:ext cx="7634669" cy="7500908"/>
          </a:xfrm>
          <a:custGeom>
            <a:avLst/>
            <a:gdLst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4868985 w 5899869"/>
              <a:gd name="connsiteY2" fmla="*/ 5120730 h 5796501"/>
              <a:gd name="connsiteX3" fmla="*/ 2527325 w 5899869"/>
              <a:gd name="connsiteY3" fmla="*/ 5100851 h 5796501"/>
              <a:gd name="connsiteX4" fmla="*/ 1554481 w 5899869"/>
              <a:gd name="connsiteY4" fmla="*/ 282360 h 5796501"/>
              <a:gd name="connsiteX5" fmla="*/ 2743201 w 5899869"/>
              <a:gd name="connsiteY5" fmla="*/ 1471081 h 5796501"/>
              <a:gd name="connsiteX6" fmla="*/ 799106 w 5899869"/>
              <a:gd name="connsiteY6" fmla="*/ 3423126 h 5796501"/>
              <a:gd name="connsiteX7" fmla="*/ 795130 w 5899869"/>
              <a:gd name="connsiteY7" fmla="*/ 1041710 h 5796501"/>
              <a:gd name="connsiteX8" fmla="*/ 4711149 w 5899869"/>
              <a:gd name="connsiteY8" fmla="*/ 0 h 5796501"/>
              <a:gd name="connsiteX9" fmla="*/ 5899869 w 5899869"/>
              <a:gd name="connsiteY9" fmla="*/ 1188721 h 5796501"/>
              <a:gd name="connsiteX10" fmla="*/ 1307990 w 5899869"/>
              <a:gd name="connsiteY10" fmla="*/ 5796501 h 5796501"/>
              <a:gd name="connsiteX11" fmla="*/ 0 w 5899869"/>
              <a:gd name="connsiteY11" fmla="*/ 4735002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527325 w 5899869"/>
              <a:gd name="connsiteY3" fmla="*/ 5100851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  <a:gd name="connsiteX0" fmla="*/ 4431664 w 5899869"/>
              <a:gd name="connsiteY0" fmla="*/ 3180611 h 5796501"/>
              <a:gd name="connsiteX1" fmla="*/ 5620384 w 5899869"/>
              <a:gd name="connsiteY1" fmla="*/ 4369332 h 5796501"/>
              <a:gd name="connsiteX2" fmla="*/ 5327337 w 5899869"/>
              <a:gd name="connsiteY2" fmla="*/ 4679355 h 5796501"/>
              <a:gd name="connsiteX3" fmla="*/ 2960212 w 5899869"/>
              <a:gd name="connsiteY3" fmla="*/ 4667965 h 5796501"/>
              <a:gd name="connsiteX4" fmla="*/ 4431664 w 5899869"/>
              <a:gd name="connsiteY4" fmla="*/ 3180611 h 5796501"/>
              <a:gd name="connsiteX5" fmla="*/ 1554481 w 5899869"/>
              <a:gd name="connsiteY5" fmla="*/ 282360 h 5796501"/>
              <a:gd name="connsiteX6" fmla="*/ 2743201 w 5899869"/>
              <a:gd name="connsiteY6" fmla="*/ 1471081 h 5796501"/>
              <a:gd name="connsiteX7" fmla="*/ 799106 w 5899869"/>
              <a:gd name="connsiteY7" fmla="*/ 3423126 h 5796501"/>
              <a:gd name="connsiteX8" fmla="*/ 795130 w 5899869"/>
              <a:gd name="connsiteY8" fmla="*/ 1041710 h 5796501"/>
              <a:gd name="connsiteX9" fmla="*/ 1554481 w 5899869"/>
              <a:gd name="connsiteY9" fmla="*/ 282360 h 5796501"/>
              <a:gd name="connsiteX10" fmla="*/ 4711149 w 5899869"/>
              <a:gd name="connsiteY10" fmla="*/ 0 h 5796501"/>
              <a:gd name="connsiteX11" fmla="*/ 5899869 w 5899869"/>
              <a:gd name="connsiteY11" fmla="*/ 1188721 h 5796501"/>
              <a:gd name="connsiteX12" fmla="*/ 1307990 w 5899869"/>
              <a:gd name="connsiteY12" fmla="*/ 5796501 h 5796501"/>
              <a:gd name="connsiteX13" fmla="*/ 0 w 5899869"/>
              <a:gd name="connsiteY13" fmla="*/ 4735002 h 5796501"/>
              <a:gd name="connsiteX14" fmla="*/ 4711149 w 5899869"/>
              <a:gd name="connsiteY14" fmla="*/ 0 h 57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9869" h="5796501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" name="Title 1"/>
          <p:cNvSpPr txBox="1">
            <a:spLocks/>
          </p:cNvSpPr>
          <p:nvPr userDrawn="1"/>
        </p:nvSpPr>
        <p:spPr>
          <a:xfrm>
            <a:off x="8391611" y="5069017"/>
            <a:ext cx="3800391" cy="988540"/>
          </a:xfrm>
          <a:prstGeom prst="rect">
            <a:avLst/>
          </a:prstGeom>
          <a:solidFill>
            <a:srgbClr val="006A96">
              <a:alpha val="70000"/>
            </a:srgbClr>
          </a:solidFill>
        </p:spPr>
        <p:txBody>
          <a:bodyPr vert="horz" lIns="243840" tIns="243840" rIns="243840" bIns="243840" rtlCol="0" anchor="ctr" anchorCtr="0">
            <a:noAutofit/>
          </a:bodyPr>
          <a:lstStyle>
            <a:lvl1pPr algn="r" defTabSz="257129" rtl="0" eaLnBrk="1" latinLnBrk="0" hangingPunct="1">
              <a:lnSpc>
                <a:spcPts val="2250"/>
              </a:lnSpc>
              <a:spcBef>
                <a:spcPct val="0"/>
              </a:spcBef>
              <a:buNone/>
              <a:defRPr sz="2400" b="1" kern="1200" baseline="0">
                <a:solidFill>
                  <a:srgbClr val="006A96"/>
                </a:solidFill>
                <a:latin typeface="calibri" charset="0"/>
                <a:ea typeface="+mj-ea"/>
                <a:cs typeface="+mj-cs"/>
              </a:defRPr>
            </a:lvl1pPr>
          </a:lstStyle>
          <a:p>
            <a:pPr algn="l" fontAlgn="ctr">
              <a:lnSpc>
                <a:spcPts val="2667"/>
              </a:lnSpc>
            </a:pPr>
            <a:r>
              <a:rPr lang="en-US" sz="2400" dirty="0">
                <a:solidFill>
                  <a:schemeClr val="bg1"/>
                </a:solidFill>
              </a:rPr>
              <a:t>Title</a:t>
            </a:r>
          </a:p>
          <a:p>
            <a:pPr algn="l" fontAlgn="ctr">
              <a:lnSpc>
                <a:spcPts val="2667"/>
              </a:lnSpc>
            </a:pPr>
            <a:r>
              <a:rPr lang="en-US" sz="2400" dirty="0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8" y="3"/>
            <a:ext cx="6094444" cy="68561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451805" anchor="ctr" anchorCtr="0">
            <a:noAutofit/>
          </a:bodyPr>
          <a:lstStyle>
            <a:lvl1pPr marL="0" indent="0" algn="ctr">
              <a:buNone/>
              <a:defRPr sz="975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Arial"/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87680" y="838200"/>
            <a:ext cx="5232539" cy="5723965"/>
          </a:xfrm>
        </p:spPr>
        <p:txBody>
          <a:bodyPr lIns="0" tIns="0" rIns="0" bIns="0"/>
          <a:lstStyle>
            <a:lvl1pPr marL="342891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1pPr>
            <a:lvl2pPr marL="68571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2pPr>
            <a:lvl3pPr marL="1028550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3pPr>
            <a:lvl4pPr marL="1371379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4pPr>
            <a:lvl5pPr marL="1714208" indent="-342891">
              <a:lnSpc>
                <a:spcPts val="1800"/>
              </a:lnSpc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buChar char="•"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/>
          <p:cNvSpPr txBox="1">
            <a:spLocks/>
          </p:cNvSpPr>
          <p:nvPr userDrawn="1"/>
        </p:nvSpPr>
        <p:spPr>
          <a:xfrm>
            <a:off x="6524368" y="838201"/>
            <a:ext cx="1867243" cy="988540"/>
          </a:xfrm>
          <a:prstGeom prst="rect">
            <a:avLst/>
          </a:prstGeom>
          <a:solidFill>
            <a:srgbClr val="006A96">
              <a:alpha val="70000"/>
            </a:srgbClr>
          </a:solidFill>
          <a:effectLst/>
        </p:spPr>
        <p:txBody>
          <a:bodyPr vert="horz" lIns="121920" tIns="243840" rIns="121920" bIns="243840" rtlCol="0" anchor="ctr" anchorCtr="0">
            <a:noAutofit/>
          </a:bodyPr>
          <a:lstStyle>
            <a:lvl1pPr algn="r" defTabSz="25712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1" kern="1200" baseline="0">
                <a:solidFill>
                  <a:srgbClr val="FFFFFF"/>
                </a:solidFill>
                <a:latin typeface="calibri" charset="0"/>
                <a:ea typeface="+mj-ea"/>
                <a:cs typeface="+mj-cs"/>
              </a:defRPr>
            </a:lvl1pPr>
          </a:lstStyle>
          <a:p>
            <a:r>
              <a:rPr lang="en-US" sz="6400"/>
              <a:t>####</a:t>
            </a:r>
            <a:endParaRPr lang="en-US" sz="6400" dirty="0"/>
          </a:p>
        </p:txBody>
      </p:sp>
      <p:sp>
        <p:nvSpPr>
          <p:cNvPr id="17" name="Title 1"/>
          <p:cNvSpPr txBox="1">
            <a:spLocks/>
          </p:cNvSpPr>
          <p:nvPr userDrawn="1"/>
        </p:nvSpPr>
        <p:spPr>
          <a:xfrm>
            <a:off x="8391611" y="838201"/>
            <a:ext cx="3800391" cy="988540"/>
          </a:xfrm>
          <a:prstGeom prst="rect">
            <a:avLst/>
          </a:prstGeom>
          <a:solidFill>
            <a:srgbClr val="006A96">
              <a:alpha val="70000"/>
            </a:srgbClr>
          </a:solidFill>
        </p:spPr>
        <p:txBody>
          <a:bodyPr vert="horz" lIns="243840" tIns="243840" rIns="243840" bIns="243840" rtlCol="0" anchor="ctr" anchorCtr="0">
            <a:noAutofit/>
          </a:bodyPr>
          <a:lstStyle>
            <a:lvl1pPr algn="r" defTabSz="257129" rtl="0" eaLnBrk="1" latinLnBrk="0" hangingPunct="1">
              <a:lnSpc>
                <a:spcPts val="2250"/>
              </a:lnSpc>
              <a:spcBef>
                <a:spcPct val="0"/>
              </a:spcBef>
              <a:buNone/>
              <a:defRPr sz="2400" b="1" kern="1200" baseline="0">
                <a:solidFill>
                  <a:srgbClr val="006A96"/>
                </a:solidFill>
                <a:latin typeface="calibri" charset="0"/>
                <a:ea typeface="+mj-ea"/>
                <a:cs typeface="+mj-cs"/>
              </a:defRPr>
            </a:lvl1pPr>
          </a:lstStyle>
          <a:p>
            <a:pPr algn="l" fontAlgn="ctr">
              <a:lnSpc>
                <a:spcPts val="2667"/>
              </a:lnSpc>
            </a:pPr>
            <a:r>
              <a:rPr lang="en-US" sz="2400" dirty="0">
                <a:solidFill>
                  <a:schemeClr val="bg1"/>
                </a:solidFill>
              </a:rPr>
              <a:t>Title</a:t>
            </a:r>
          </a:p>
          <a:p>
            <a:pPr algn="l" fontAlgn="ctr">
              <a:lnSpc>
                <a:spcPts val="2667"/>
              </a:lnSpc>
            </a:pPr>
            <a:r>
              <a:rPr lang="en-US" sz="2400" dirty="0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18" name="Title 1"/>
          <p:cNvSpPr txBox="1">
            <a:spLocks/>
          </p:cNvSpPr>
          <p:nvPr userDrawn="1"/>
        </p:nvSpPr>
        <p:spPr>
          <a:xfrm>
            <a:off x="6524368" y="2239626"/>
            <a:ext cx="1867243" cy="988540"/>
          </a:xfrm>
          <a:prstGeom prst="rect">
            <a:avLst/>
          </a:prstGeom>
          <a:solidFill>
            <a:srgbClr val="006A96">
              <a:alpha val="70000"/>
            </a:srgbClr>
          </a:solidFill>
        </p:spPr>
        <p:txBody>
          <a:bodyPr vert="horz" lIns="121920" tIns="243840" rIns="121920" bIns="243840" rtlCol="0" anchor="ctr" anchorCtr="0">
            <a:noAutofit/>
          </a:bodyPr>
          <a:lstStyle>
            <a:lvl1pPr algn="r" defTabSz="25712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1" kern="1200" baseline="0">
                <a:solidFill>
                  <a:srgbClr val="FFFFFF"/>
                </a:solidFill>
                <a:latin typeface="calibri" charset="0"/>
                <a:ea typeface="+mj-ea"/>
                <a:cs typeface="+mj-cs"/>
              </a:defRPr>
            </a:lvl1pPr>
          </a:lstStyle>
          <a:p>
            <a:r>
              <a:rPr lang="en-US" sz="6400"/>
              <a:t>####</a:t>
            </a:r>
            <a:endParaRPr lang="en-US" sz="6400" dirty="0"/>
          </a:p>
        </p:txBody>
      </p:sp>
      <p:sp>
        <p:nvSpPr>
          <p:cNvPr id="19" name="Title 1"/>
          <p:cNvSpPr txBox="1">
            <a:spLocks/>
          </p:cNvSpPr>
          <p:nvPr userDrawn="1"/>
        </p:nvSpPr>
        <p:spPr>
          <a:xfrm>
            <a:off x="8391611" y="2239626"/>
            <a:ext cx="3800391" cy="988540"/>
          </a:xfrm>
          <a:prstGeom prst="rect">
            <a:avLst/>
          </a:prstGeom>
          <a:solidFill>
            <a:srgbClr val="006A96">
              <a:alpha val="70000"/>
            </a:srgbClr>
          </a:solidFill>
        </p:spPr>
        <p:txBody>
          <a:bodyPr vert="horz" lIns="243840" tIns="243840" rIns="243840" bIns="243840" rtlCol="0" anchor="ctr" anchorCtr="0">
            <a:noAutofit/>
          </a:bodyPr>
          <a:lstStyle>
            <a:lvl1pPr algn="r" defTabSz="257129" rtl="0" eaLnBrk="1" latinLnBrk="0" hangingPunct="1">
              <a:lnSpc>
                <a:spcPts val="2250"/>
              </a:lnSpc>
              <a:spcBef>
                <a:spcPct val="0"/>
              </a:spcBef>
              <a:buNone/>
              <a:defRPr sz="2400" b="1" kern="1200" baseline="0">
                <a:solidFill>
                  <a:srgbClr val="006A96"/>
                </a:solidFill>
                <a:latin typeface="calibri" charset="0"/>
                <a:ea typeface="+mj-ea"/>
                <a:cs typeface="+mj-cs"/>
              </a:defRPr>
            </a:lvl1pPr>
          </a:lstStyle>
          <a:p>
            <a:pPr algn="l" fontAlgn="ctr">
              <a:lnSpc>
                <a:spcPts val="2667"/>
              </a:lnSpc>
            </a:pPr>
            <a:r>
              <a:rPr lang="en-US" sz="2400" dirty="0">
                <a:solidFill>
                  <a:schemeClr val="bg1"/>
                </a:solidFill>
              </a:rPr>
              <a:t>Title</a:t>
            </a:r>
          </a:p>
          <a:p>
            <a:pPr algn="l" fontAlgn="ctr">
              <a:lnSpc>
                <a:spcPts val="2667"/>
              </a:lnSpc>
            </a:pPr>
            <a:r>
              <a:rPr lang="en-US" sz="2400" dirty="0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20" name="Title 1"/>
          <p:cNvSpPr txBox="1">
            <a:spLocks/>
          </p:cNvSpPr>
          <p:nvPr userDrawn="1"/>
        </p:nvSpPr>
        <p:spPr>
          <a:xfrm>
            <a:off x="6524368" y="3663093"/>
            <a:ext cx="1867243" cy="988540"/>
          </a:xfrm>
          <a:prstGeom prst="rect">
            <a:avLst/>
          </a:prstGeom>
          <a:solidFill>
            <a:srgbClr val="006A96">
              <a:alpha val="70000"/>
            </a:srgbClr>
          </a:solidFill>
        </p:spPr>
        <p:txBody>
          <a:bodyPr vert="horz" lIns="121920" tIns="243840" rIns="121920" bIns="243840" rtlCol="0" anchor="ctr" anchorCtr="0">
            <a:noAutofit/>
          </a:bodyPr>
          <a:lstStyle>
            <a:lvl1pPr algn="r" defTabSz="25712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1" kern="1200" baseline="0">
                <a:solidFill>
                  <a:srgbClr val="FFFFFF"/>
                </a:solidFill>
                <a:latin typeface="calibri" charset="0"/>
                <a:ea typeface="+mj-ea"/>
                <a:cs typeface="+mj-cs"/>
              </a:defRPr>
            </a:lvl1pPr>
          </a:lstStyle>
          <a:p>
            <a:r>
              <a:rPr lang="en-US" sz="6400"/>
              <a:t>####</a:t>
            </a:r>
            <a:endParaRPr lang="en-US" sz="6400" dirty="0"/>
          </a:p>
        </p:txBody>
      </p:sp>
      <p:sp>
        <p:nvSpPr>
          <p:cNvPr id="21" name="Title 1"/>
          <p:cNvSpPr txBox="1">
            <a:spLocks/>
          </p:cNvSpPr>
          <p:nvPr userDrawn="1"/>
        </p:nvSpPr>
        <p:spPr>
          <a:xfrm>
            <a:off x="8391611" y="3663093"/>
            <a:ext cx="3800391" cy="988540"/>
          </a:xfrm>
          <a:prstGeom prst="rect">
            <a:avLst/>
          </a:prstGeom>
          <a:solidFill>
            <a:srgbClr val="006A96">
              <a:alpha val="70000"/>
            </a:srgbClr>
          </a:solidFill>
        </p:spPr>
        <p:txBody>
          <a:bodyPr vert="horz" lIns="243840" tIns="243840" rIns="243840" bIns="243840" rtlCol="0" anchor="ctr" anchorCtr="0">
            <a:noAutofit/>
          </a:bodyPr>
          <a:lstStyle>
            <a:lvl1pPr algn="r" defTabSz="257129" rtl="0" eaLnBrk="1" latinLnBrk="0" hangingPunct="1">
              <a:lnSpc>
                <a:spcPts val="2250"/>
              </a:lnSpc>
              <a:spcBef>
                <a:spcPct val="0"/>
              </a:spcBef>
              <a:buNone/>
              <a:defRPr sz="2400" b="1" kern="1200" baseline="0">
                <a:solidFill>
                  <a:srgbClr val="006A96"/>
                </a:solidFill>
                <a:latin typeface="calibri" charset="0"/>
                <a:ea typeface="+mj-ea"/>
                <a:cs typeface="+mj-cs"/>
              </a:defRPr>
            </a:lvl1pPr>
          </a:lstStyle>
          <a:p>
            <a:pPr algn="l" fontAlgn="ctr">
              <a:lnSpc>
                <a:spcPts val="2667"/>
              </a:lnSpc>
            </a:pPr>
            <a:r>
              <a:rPr lang="en-US" sz="2400" dirty="0">
                <a:solidFill>
                  <a:schemeClr val="bg1"/>
                </a:solidFill>
              </a:rPr>
              <a:t>Title</a:t>
            </a:r>
          </a:p>
          <a:p>
            <a:pPr algn="l" fontAlgn="ctr">
              <a:lnSpc>
                <a:spcPts val="2667"/>
              </a:lnSpc>
            </a:pPr>
            <a:r>
              <a:rPr lang="en-US" sz="2400" dirty="0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22" name="Title 1"/>
          <p:cNvSpPr txBox="1">
            <a:spLocks/>
          </p:cNvSpPr>
          <p:nvPr userDrawn="1"/>
        </p:nvSpPr>
        <p:spPr>
          <a:xfrm>
            <a:off x="6524368" y="5069017"/>
            <a:ext cx="1867243" cy="988540"/>
          </a:xfrm>
          <a:prstGeom prst="rect">
            <a:avLst/>
          </a:prstGeom>
          <a:solidFill>
            <a:srgbClr val="006A96">
              <a:alpha val="70000"/>
            </a:srgbClr>
          </a:solidFill>
        </p:spPr>
        <p:txBody>
          <a:bodyPr vert="horz" lIns="121920" tIns="243840" rIns="121920" bIns="243840" rtlCol="0" anchor="ctr" anchorCtr="0">
            <a:noAutofit/>
          </a:bodyPr>
          <a:lstStyle>
            <a:lvl1pPr algn="r" defTabSz="25712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1" kern="1200" baseline="0">
                <a:solidFill>
                  <a:srgbClr val="FFFFFF"/>
                </a:solidFill>
                <a:latin typeface="calibri" charset="0"/>
                <a:ea typeface="+mj-ea"/>
                <a:cs typeface="+mj-cs"/>
              </a:defRPr>
            </a:lvl1pPr>
          </a:lstStyle>
          <a:p>
            <a:r>
              <a:rPr lang="en-US" sz="6400"/>
              <a:t>####</a:t>
            </a:r>
            <a:endParaRPr lang="en-US" sz="6400" dirty="0"/>
          </a:p>
        </p:txBody>
      </p:sp>
      <p:sp>
        <p:nvSpPr>
          <p:cNvPr id="25" name="Title 1"/>
          <p:cNvSpPr txBox="1">
            <a:spLocks/>
          </p:cNvSpPr>
          <p:nvPr userDrawn="1"/>
        </p:nvSpPr>
        <p:spPr>
          <a:xfrm>
            <a:off x="8391611" y="5069017"/>
            <a:ext cx="3800391" cy="988540"/>
          </a:xfrm>
          <a:prstGeom prst="rect">
            <a:avLst/>
          </a:prstGeom>
          <a:solidFill>
            <a:srgbClr val="006A96">
              <a:alpha val="70000"/>
            </a:srgbClr>
          </a:solidFill>
        </p:spPr>
        <p:txBody>
          <a:bodyPr vert="horz" lIns="243840" tIns="243840" rIns="243840" bIns="243840" rtlCol="0" anchor="ctr" anchorCtr="0">
            <a:noAutofit/>
          </a:bodyPr>
          <a:lstStyle>
            <a:lvl1pPr algn="r" defTabSz="257129" rtl="0" eaLnBrk="1" latinLnBrk="0" hangingPunct="1">
              <a:lnSpc>
                <a:spcPts val="2250"/>
              </a:lnSpc>
              <a:spcBef>
                <a:spcPct val="0"/>
              </a:spcBef>
              <a:buNone/>
              <a:defRPr sz="2400" b="1" kern="1200" baseline="0">
                <a:solidFill>
                  <a:srgbClr val="006A96"/>
                </a:solidFill>
                <a:latin typeface="calibri" charset="0"/>
                <a:ea typeface="+mj-ea"/>
                <a:cs typeface="+mj-cs"/>
              </a:defRPr>
            </a:lvl1pPr>
          </a:lstStyle>
          <a:p>
            <a:pPr algn="l" fontAlgn="ctr">
              <a:lnSpc>
                <a:spcPts val="2667"/>
              </a:lnSpc>
            </a:pPr>
            <a:r>
              <a:rPr lang="en-US" sz="2400" dirty="0">
                <a:solidFill>
                  <a:schemeClr val="bg1"/>
                </a:solidFill>
              </a:rPr>
              <a:t>Title</a:t>
            </a:r>
          </a:p>
          <a:p>
            <a:pPr algn="l" fontAlgn="ctr">
              <a:lnSpc>
                <a:spcPts val="2667"/>
              </a:lnSpc>
            </a:pPr>
            <a:r>
              <a:rPr lang="en-US" sz="2400" dirty="0">
                <a:solidFill>
                  <a:schemeClr val="bg1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36053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image" Target="../media/image7.png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60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24" Type="http://schemas.openxmlformats.org/officeDocument/2006/relationships/image" Target="../media/image7.png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8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Relationship Id="rId22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222250" y="219654"/>
            <a:ext cx="11722099" cy="736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36B8B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236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222251" y="1163782"/>
            <a:ext cx="11722100" cy="457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36B8B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36B8B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36B8B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36B8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36B8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495" y="152400"/>
            <a:ext cx="11371232" cy="914400"/>
          </a:xfrm>
          <a:prstGeom prst="rect">
            <a:avLst/>
          </a:prstGeom>
        </p:spPr>
        <p:txBody>
          <a:bodyPr vert="horz" lIns="0" tIns="0" rIns="91430" bIns="0" rtlCol="0" anchor="b" anchorCtr="0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495" y="1624042"/>
            <a:ext cx="11358032" cy="48997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CW3E-Logo-Horizontal-FullColor.png"/>
          <p:cNvPicPr>
            <a:picLocks noChangeAspect="1"/>
          </p:cNvPicPr>
          <p:nvPr userDrawn="1"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70"/>
          <a:stretch/>
        </p:blipFill>
        <p:spPr>
          <a:xfrm>
            <a:off x="342696" y="5999240"/>
            <a:ext cx="691715" cy="65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18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</p:sldLayoutIdLst>
  <p:hf hdr="0" ftr="0" dt="0"/>
  <p:txStyles>
    <p:titleStyle>
      <a:lvl1pPr algn="l" defTabSz="342830" rtl="0" eaLnBrk="1" latinLnBrk="0" hangingPunct="1">
        <a:lnSpc>
          <a:spcPts val="2251"/>
        </a:lnSpc>
        <a:spcBef>
          <a:spcPct val="0"/>
        </a:spcBef>
        <a:buNone/>
        <a:defRPr sz="2100" kern="1200" baseline="0">
          <a:solidFill>
            <a:srgbClr val="007DBA"/>
          </a:solidFill>
          <a:latin typeface="calibri" charset="0"/>
          <a:ea typeface="+mj-ea"/>
          <a:cs typeface="+mj-cs"/>
        </a:defRPr>
      </a:lvl1pPr>
    </p:titleStyle>
    <p:bodyStyle>
      <a:lvl1pPr marL="257122" indent="-257122" algn="l" defTabSz="342830" rtl="0" eaLnBrk="1" latinLnBrk="0" hangingPunct="1">
        <a:lnSpc>
          <a:spcPts val="1800"/>
        </a:lnSpc>
        <a:spcBef>
          <a:spcPts val="600"/>
        </a:spcBef>
        <a:spcAft>
          <a:spcPts val="1200"/>
        </a:spcAft>
        <a:buFont typeface="Arial"/>
        <a:buChar char="•"/>
        <a:defRPr sz="2000" kern="1200" baseline="0">
          <a:solidFill>
            <a:srgbClr val="006C92"/>
          </a:solidFill>
          <a:latin typeface="Calibri" charset="0"/>
          <a:ea typeface="+mn-ea"/>
          <a:cs typeface="+mn-cs"/>
        </a:defRPr>
      </a:lvl1pPr>
      <a:lvl2pPr marL="557097" indent="-214269" algn="l" defTabSz="342830" rtl="0" eaLnBrk="1" latinLnBrk="0" hangingPunct="1">
        <a:lnSpc>
          <a:spcPts val="1800"/>
        </a:lnSpc>
        <a:spcBef>
          <a:spcPts val="600"/>
        </a:spcBef>
        <a:spcAft>
          <a:spcPts val="1200"/>
        </a:spcAft>
        <a:buFont typeface="Arial"/>
        <a:buChar char="•"/>
        <a:defRPr sz="2000" kern="1200" baseline="0">
          <a:solidFill>
            <a:srgbClr val="006C92"/>
          </a:solidFill>
          <a:latin typeface="Calibri" charset="0"/>
          <a:ea typeface="+mn-ea"/>
          <a:cs typeface="+mn-cs"/>
        </a:defRPr>
      </a:lvl2pPr>
      <a:lvl3pPr marL="857075" indent="-171416" algn="l" defTabSz="342830" rtl="0" eaLnBrk="1" latinLnBrk="0" hangingPunct="1">
        <a:lnSpc>
          <a:spcPts val="1800"/>
        </a:lnSpc>
        <a:spcBef>
          <a:spcPts val="600"/>
        </a:spcBef>
        <a:spcAft>
          <a:spcPts val="1200"/>
        </a:spcAft>
        <a:buFont typeface="Arial"/>
        <a:buChar char="•"/>
        <a:defRPr sz="2000" kern="1200" baseline="0">
          <a:solidFill>
            <a:srgbClr val="006C92"/>
          </a:solidFill>
          <a:latin typeface="Calibri" charset="0"/>
          <a:ea typeface="+mn-ea"/>
          <a:cs typeface="+mn-cs"/>
        </a:defRPr>
      </a:lvl3pPr>
      <a:lvl4pPr marL="1199903" indent="-171416" algn="l" defTabSz="342830" rtl="0" eaLnBrk="1" latinLnBrk="0" hangingPunct="1">
        <a:lnSpc>
          <a:spcPts val="1800"/>
        </a:lnSpc>
        <a:spcBef>
          <a:spcPts val="600"/>
        </a:spcBef>
        <a:spcAft>
          <a:spcPts val="1200"/>
        </a:spcAft>
        <a:buFont typeface="Arial"/>
        <a:buChar char="•"/>
        <a:defRPr sz="2000" kern="1200" baseline="0">
          <a:solidFill>
            <a:srgbClr val="006C92"/>
          </a:solidFill>
          <a:latin typeface="Calibri" charset="0"/>
          <a:ea typeface="+mn-ea"/>
          <a:cs typeface="+mn-cs"/>
        </a:defRPr>
      </a:lvl4pPr>
      <a:lvl5pPr marL="1542732" indent="-171416" algn="l" defTabSz="342830" rtl="0" eaLnBrk="1" latinLnBrk="0" hangingPunct="1">
        <a:lnSpc>
          <a:spcPts val="1800"/>
        </a:lnSpc>
        <a:spcBef>
          <a:spcPts val="600"/>
        </a:spcBef>
        <a:spcAft>
          <a:spcPts val="1200"/>
        </a:spcAft>
        <a:buFont typeface="Arial"/>
        <a:buChar char="•"/>
        <a:defRPr sz="2000" kern="1200" baseline="0">
          <a:solidFill>
            <a:srgbClr val="006C92"/>
          </a:solidFill>
          <a:latin typeface="Calibri" charset="0"/>
          <a:ea typeface="+mn-ea"/>
          <a:cs typeface="+mn-cs"/>
        </a:defRPr>
      </a:lvl5pPr>
      <a:lvl6pPr marL="1885562" indent="-171416" algn="l" defTabSz="34283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391" indent="-171416" algn="l" defTabSz="34283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221" indent="-171416" algn="l" defTabSz="34283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50" indent="-171416" algn="l" defTabSz="34283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3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30" algn="l" defTabSz="34283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662" algn="l" defTabSz="34283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489" algn="l" defTabSz="34283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318" algn="l" defTabSz="34283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146" algn="l" defTabSz="34283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6975" algn="l" defTabSz="34283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399805" algn="l" defTabSz="34283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2634" algn="l" defTabSz="34283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92">
          <p15:clr>
            <a:srgbClr val="F26B43"/>
          </p15:clr>
        </p15:guide>
        <p15:guide id="4" pos="5568">
          <p15:clr>
            <a:srgbClr val="F26B43"/>
          </p15:clr>
        </p15:guide>
        <p15:guide id="5" orient="horz" pos="468">
          <p15:clr>
            <a:srgbClr val="F26B43"/>
          </p15:clr>
        </p15:guide>
        <p15:guide id="7" orient="horz" pos="756">
          <p15:clr>
            <a:srgbClr val="F26B43"/>
          </p15:clr>
        </p15:guide>
        <p15:guide id="8" orient="horz" pos="3078">
          <p15:clr>
            <a:srgbClr val="F26B43"/>
          </p15:clr>
        </p15:guide>
        <p15:guide id="9" orient="horz" pos="636">
          <p15:clr>
            <a:srgbClr val="F26B43"/>
          </p15:clr>
        </p15:guide>
        <p15:guide id="10" orient="horz" pos="39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13" y="-12700"/>
            <a:ext cx="12192000" cy="6857999"/>
          </a:xfrm>
          <a:prstGeom prst="rect">
            <a:avLst/>
          </a:prstGeom>
        </p:spPr>
      </p:pic>
      <p:sp>
        <p:nvSpPr>
          <p:cNvPr id="11" name="Rounded Rectangle 10"/>
          <p:cNvSpPr/>
          <p:nvPr userDrawn="1"/>
        </p:nvSpPr>
        <p:spPr>
          <a:xfrm>
            <a:off x="246299" y="177040"/>
            <a:ext cx="11716335" cy="6518013"/>
          </a:xfrm>
          <a:prstGeom prst="roundRect">
            <a:avLst>
              <a:gd name="adj" fmla="val 2258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83847A"/>
              </a:solidFill>
              <a:latin typeface="Arial"/>
            </a:endParaRPr>
          </a:p>
        </p:txBody>
      </p:sp>
      <p:sp>
        <p:nvSpPr>
          <p:cNvPr id="4099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slide</a:t>
            </a:r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06400" y="1233932"/>
            <a:ext cx="11176000" cy="470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3" name="Picture 6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6079067" y="3416302"/>
            <a:ext cx="25400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Line 10"/>
          <p:cNvSpPr>
            <a:spLocks noChangeShapeType="1"/>
          </p:cNvSpPr>
          <p:nvPr userDrawn="1"/>
        </p:nvSpPr>
        <p:spPr bwMode="auto">
          <a:xfrm flipH="1">
            <a:off x="569844" y="6324600"/>
            <a:ext cx="1109472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2400" b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 userDrawn="1"/>
        </p:nvSpPr>
        <p:spPr bwMode="auto">
          <a:xfrm>
            <a:off x="508000" y="6356500"/>
            <a:ext cx="2540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ea typeface="+mn-ea"/>
                <a:cs typeface="+mn-cs"/>
              </a:rPr>
              <a:t>BUILDING STRONG</a:t>
            </a:r>
            <a:r>
              <a:rPr lang="en-US" sz="1400" baseline="-25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ea typeface="+mn-ea"/>
                <a:cs typeface="+mn-cs"/>
              </a:rPr>
              <a:t>®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F56913-2377-724B-B741-F8BB97F147F8}"/>
              </a:ext>
            </a:extLst>
          </p:cNvPr>
          <p:cNvSpPr txBox="1"/>
          <p:nvPr userDrawn="1"/>
        </p:nvSpPr>
        <p:spPr>
          <a:xfrm>
            <a:off x="1" y="6331387"/>
            <a:ext cx="12171159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67" dirty="0"/>
              <a:t>US Army Corps of Engineers  </a:t>
            </a:r>
            <a:r>
              <a:rPr lang="en-US" sz="1467" dirty="0">
                <a:sym typeface="Symbol" panose="05050102010706020507" pitchFamily="18" charset="2"/>
              </a:rPr>
              <a:t></a:t>
            </a:r>
            <a:r>
              <a:rPr lang="en-US" sz="1467" dirty="0"/>
              <a:t>   Engineer Research and Development Center</a:t>
            </a:r>
          </a:p>
        </p:txBody>
      </p:sp>
    </p:spTree>
    <p:extLst>
      <p:ext uri="{BB962C8B-B14F-4D97-AF65-F5344CB8AC3E}">
        <p14:creationId xmlns:p14="http://schemas.microsoft.com/office/powerpoint/2010/main" val="1430348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  <p:sldLayoutId id="2147483760" r:id="rId18"/>
    <p:sldLayoutId id="2147483761" r:id="rId19"/>
    <p:sldLayoutId id="2147483762" r:id="rId20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 cap="all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  <a:cs typeface="Arial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  <a:cs typeface="Arial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  <a:cs typeface="Arial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457189" indent="-457189" algn="l" rtl="0" eaLnBrk="1" fontAlgn="base" hangingPunct="1">
        <a:spcBef>
          <a:spcPts val="400"/>
        </a:spcBef>
        <a:spcAft>
          <a:spcPct val="0"/>
        </a:spcAft>
        <a:buFont typeface="Arial" pitchFamily="34" charset="0"/>
        <a:defRPr sz="32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685783" indent="-380990" algn="l" rtl="0" eaLnBrk="1" fontAlgn="base" hangingPunct="1">
        <a:spcBef>
          <a:spcPts val="400"/>
        </a:spcBef>
        <a:spcAft>
          <a:spcPct val="0"/>
        </a:spcAft>
        <a:buFont typeface="Arial" pitchFamily="34" charset="0"/>
        <a:buChar char="–"/>
        <a:defRPr sz="32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Arial" charset="0"/>
          <a:cs typeface="Arial" pitchFamily="34" charset="0"/>
        </a:defRPr>
      </a:lvl2pPr>
      <a:lvl3pPr marL="1219170" indent="-304792" algn="l" rtl="0" eaLnBrk="1" fontAlgn="base" hangingPunct="1">
        <a:spcBef>
          <a:spcPts val="400"/>
        </a:spcBef>
        <a:spcAft>
          <a:spcPct val="0"/>
        </a:spcAft>
        <a:buFont typeface="Arial" pitchFamily="34" charset="0"/>
        <a:buChar char="•"/>
        <a:defRPr sz="2667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Arial" charset="0"/>
          <a:cs typeface="Arial" pitchFamily="34" charset="0"/>
        </a:defRPr>
      </a:lvl3pPr>
      <a:lvl4pPr marL="1828754" indent="-304792" algn="l" rtl="0" eaLnBrk="1" fontAlgn="base" hangingPunct="1">
        <a:spcBef>
          <a:spcPts val="400"/>
        </a:spcBef>
        <a:spcAft>
          <a:spcPct val="0"/>
        </a:spcAft>
        <a:buFont typeface="Arial" pitchFamily="34" charset="0"/>
        <a:buChar char="–"/>
        <a:defRPr sz="2667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Arial" charset="0"/>
          <a:cs typeface="Arial" pitchFamily="34" charset="0"/>
        </a:defRPr>
      </a:lvl4pPr>
      <a:lvl5pPr marL="2438339" indent="-304792" algn="l" rtl="0" eaLnBrk="1" fontAlgn="base" hangingPunct="1">
        <a:spcBef>
          <a:spcPts val="400"/>
        </a:spcBef>
        <a:spcAft>
          <a:spcPct val="0"/>
        </a:spcAft>
        <a:buFont typeface="Arial" pitchFamily="34" charset="0"/>
        <a:buChar char="»"/>
        <a:defRPr sz="2667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Arial" charset="0"/>
          <a:cs typeface="Arial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>
          <p15:clr>
            <a:srgbClr val="5ACBF0"/>
          </p15:clr>
        </p15:guide>
        <p15:guide id="2" pos="5472">
          <p15:clr>
            <a:srgbClr val="5ACBF0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13" y="-12700"/>
            <a:ext cx="12192000" cy="6857999"/>
          </a:xfrm>
          <a:prstGeom prst="rect">
            <a:avLst/>
          </a:prstGeom>
        </p:spPr>
      </p:pic>
      <p:sp>
        <p:nvSpPr>
          <p:cNvPr id="11" name="Rounded Rectangle 10"/>
          <p:cNvSpPr/>
          <p:nvPr userDrawn="1"/>
        </p:nvSpPr>
        <p:spPr>
          <a:xfrm>
            <a:off x="246299" y="177040"/>
            <a:ext cx="11716335" cy="6518013"/>
          </a:xfrm>
          <a:prstGeom prst="roundRect">
            <a:avLst>
              <a:gd name="adj" fmla="val 2258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83847A"/>
              </a:solidFill>
              <a:latin typeface="Arial"/>
            </a:endParaRPr>
          </a:p>
        </p:txBody>
      </p:sp>
      <p:sp>
        <p:nvSpPr>
          <p:cNvPr id="4099" name="Title Placeholder 1"/>
          <p:cNvSpPr>
            <a:spLocks noGrp="1"/>
          </p:cNvSpPr>
          <p:nvPr>
            <p:ph type="title"/>
          </p:nvPr>
        </p:nvSpPr>
        <p:spPr bwMode="auto">
          <a:xfrm>
            <a:off x="406400" y="274637"/>
            <a:ext cx="11176000" cy="80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slide</a:t>
            </a:r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06400" y="1233932"/>
            <a:ext cx="11176000" cy="470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3" name="Picture 6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6079067" y="3416302"/>
            <a:ext cx="25400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Line 10"/>
          <p:cNvSpPr>
            <a:spLocks noChangeShapeType="1"/>
          </p:cNvSpPr>
          <p:nvPr userDrawn="1"/>
        </p:nvSpPr>
        <p:spPr bwMode="auto">
          <a:xfrm flipH="1">
            <a:off x="569844" y="6324600"/>
            <a:ext cx="1109472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2400" b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 userDrawn="1"/>
        </p:nvSpPr>
        <p:spPr bwMode="auto">
          <a:xfrm>
            <a:off x="508000" y="6356500"/>
            <a:ext cx="2540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ea typeface="+mn-ea"/>
                <a:cs typeface="+mn-cs"/>
              </a:rPr>
              <a:t>BUILDING STRONG</a:t>
            </a:r>
            <a:r>
              <a:rPr lang="en-US" sz="1400" baseline="-25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ea typeface="+mn-ea"/>
                <a:cs typeface="+mn-cs"/>
              </a:rPr>
              <a:t>®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F56913-2377-724B-B741-F8BB97F147F8}"/>
              </a:ext>
            </a:extLst>
          </p:cNvPr>
          <p:cNvSpPr txBox="1"/>
          <p:nvPr userDrawn="1"/>
        </p:nvSpPr>
        <p:spPr>
          <a:xfrm>
            <a:off x="1" y="6331387"/>
            <a:ext cx="12171159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67" dirty="0"/>
              <a:t>US Army Corps of Engineers  </a:t>
            </a:r>
            <a:r>
              <a:rPr lang="en-US" sz="1467" dirty="0">
                <a:sym typeface="Symbol" panose="05050102010706020507" pitchFamily="18" charset="2"/>
              </a:rPr>
              <a:t></a:t>
            </a:r>
            <a:r>
              <a:rPr lang="en-US" sz="1467" dirty="0"/>
              <a:t>   Engineer Research and Development Center</a:t>
            </a:r>
          </a:p>
        </p:txBody>
      </p:sp>
    </p:spTree>
    <p:extLst>
      <p:ext uri="{BB962C8B-B14F-4D97-AF65-F5344CB8AC3E}">
        <p14:creationId xmlns:p14="http://schemas.microsoft.com/office/powerpoint/2010/main" val="1289646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  <p:sldLayoutId id="2147483795" r:id="rId17"/>
    <p:sldLayoutId id="2147483796" r:id="rId18"/>
    <p:sldLayoutId id="2147483797" r:id="rId19"/>
    <p:sldLayoutId id="2147483798" r:id="rId20"/>
    <p:sldLayoutId id="2147483799" r:id="rId2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 cap="all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  <a:cs typeface="Arial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  <a:cs typeface="Arial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  <a:cs typeface="Arial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457189" indent="-457189" algn="l" rtl="0" eaLnBrk="1" fontAlgn="base" hangingPunct="1">
        <a:spcBef>
          <a:spcPts val="400"/>
        </a:spcBef>
        <a:spcAft>
          <a:spcPct val="0"/>
        </a:spcAft>
        <a:buFont typeface="Arial" pitchFamily="34" charset="0"/>
        <a:defRPr sz="32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685783" indent="-380990" algn="l" rtl="0" eaLnBrk="1" fontAlgn="base" hangingPunct="1">
        <a:spcBef>
          <a:spcPts val="400"/>
        </a:spcBef>
        <a:spcAft>
          <a:spcPct val="0"/>
        </a:spcAft>
        <a:buFont typeface="Arial" pitchFamily="34" charset="0"/>
        <a:buChar char="–"/>
        <a:defRPr sz="32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Arial" charset="0"/>
          <a:cs typeface="Arial" pitchFamily="34" charset="0"/>
        </a:defRPr>
      </a:lvl2pPr>
      <a:lvl3pPr marL="1219170" indent="-304792" algn="l" rtl="0" eaLnBrk="1" fontAlgn="base" hangingPunct="1">
        <a:spcBef>
          <a:spcPts val="400"/>
        </a:spcBef>
        <a:spcAft>
          <a:spcPct val="0"/>
        </a:spcAft>
        <a:buFont typeface="Arial" pitchFamily="34" charset="0"/>
        <a:buChar char="•"/>
        <a:defRPr sz="2667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Arial" charset="0"/>
          <a:cs typeface="Arial" pitchFamily="34" charset="0"/>
        </a:defRPr>
      </a:lvl3pPr>
      <a:lvl4pPr marL="1828754" indent="-304792" algn="l" rtl="0" eaLnBrk="1" fontAlgn="base" hangingPunct="1">
        <a:spcBef>
          <a:spcPts val="400"/>
        </a:spcBef>
        <a:spcAft>
          <a:spcPct val="0"/>
        </a:spcAft>
        <a:buFont typeface="Arial" pitchFamily="34" charset="0"/>
        <a:buChar char="–"/>
        <a:defRPr sz="2667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Arial" charset="0"/>
          <a:cs typeface="Arial" pitchFamily="34" charset="0"/>
        </a:defRPr>
      </a:lvl4pPr>
      <a:lvl5pPr marL="2438339" indent="-304792" algn="l" rtl="0" eaLnBrk="1" fontAlgn="base" hangingPunct="1">
        <a:spcBef>
          <a:spcPts val="400"/>
        </a:spcBef>
        <a:spcAft>
          <a:spcPct val="0"/>
        </a:spcAft>
        <a:buFont typeface="Arial" pitchFamily="34" charset="0"/>
        <a:buChar char="»"/>
        <a:defRPr sz="2667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Arial" charset="0"/>
          <a:cs typeface="Arial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>
          <p15:clr>
            <a:srgbClr val="5ACBF0"/>
          </p15:clr>
        </p15:guide>
        <p15:guide id="2" pos="5472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"/>
          <p:cNvSpPr txBox="1">
            <a:spLocks noGrp="1"/>
          </p:cNvSpPr>
          <p:nvPr>
            <p:ph type="ctrTitle"/>
          </p:nvPr>
        </p:nvSpPr>
        <p:spPr>
          <a:xfrm>
            <a:off x="302006" y="1635561"/>
            <a:ext cx="11587989" cy="1950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84388"/>
              </a:lnSpc>
              <a:spcBef>
                <a:spcPts val="0"/>
              </a:spcBef>
              <a:spcAft>
                <a:spcPts val="0"/>
              </a:spcAft>
              <a:buSzPts val="2133"/>
              <a:buNone/>
            </a:pPr>
            <a:r>
              <a:rPr lang="en-US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FIRO National Screening Updates:</a:t>
            </a:r>
            <a:br>
              <a:rPr lang="en-US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National Precipitation Forecast Skill Assessment</a:t>
            </a:r>
            <a:endParaRPr lang="en-U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Google Shape;37;p1"/>
          <p:cNvSpPr txBox="1">
            <a:spLocks noGrp="1"/>
          </p:cNvSpPr>
          <p:nvPr>
            <p:ph type="subTitle" idx="1"/>
          </p:nvPr>
        </p:nvSpPr>
        <p:spPr>
          <a:xfrm>
            <a:off x="302005" y="3625678"/>
            <a:ext cx="11587989" cy="2296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>
              <a:lnSpc>
                <a:spcPct val="84388"/>
              </a:lnSpc>
              <a:buSzPts val="2133"/>
            </a:pPr>
            <a:r>
              <a:rPr lang="en-US" sz="16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Jason M. Cordeira, Rachel R. Weihs, and Emily A. Slinskey</a:t>
            </a:r>
          </a:p>
          <a:p>
            <a:pPr marL="0" lvl="0" indent="0" algn="ctr">
              <a:lnSpc>
                <a:spcPct val="84388"/>
              </a:lnSpc>
              <a:buSzPts val="2133"/>
            </a:pPr>
            <a:r>
              <a:rPr lang="en-US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Center for Western Weather and Water Extremes</a:t>
            </a:r>
          </a:p>
          <a:p>
            <a:pPr marL="0" lvl="0" indent="0" algn="ctr" rtl="0">
              <a:lnSpc>
                <a:spcPct val="84388"/>
              </a:lnSpc>
              <a:spcBef>
                <a:spcPts val="1000"/>
              </a:spcBef>
              <a:spcAft>
                <a:spcPts val="0"/>
              </a:spcAft>
              <a:buSzPts val="2133"/>
              <a:buNone/>
            </a:pPr>
            <a:r>
              <a:rPr lang="en-US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UCSD Scripps Institution of Oceanography</a:t>
            </a:r>
          </a:p>
        </p:txBody>
      </p:sp>
      <p:pic>
        <p:nvPicPr>
          <p:cNvPr id="38" name="Google Shape;3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9263" y="6160583"/>
            <a:ext cx="4167383" cy="520924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"/>
          <p:cNvSpPr/>
          <p:nvPr/>
        </p:nvSpPr>
        <p:spPr>
          <a:xfrm>
            <a:off x="-140757" y="6095999"/>
            <a:ext cx="878861" cy="863463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4868985" y="5120730"/>
                </a:lnTo>
                <a:lnTo>
                  <a:pt x="2527325" y="510085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close/>
              </a:path>
            </a:pathLst>
          </a:custGeom>
          <a:solidFill>
            <a:srgbClr val="007DBA">
              <a:alpha val="6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40" name="Google Shape;40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4937" y="598285"/>
            <a:ext cx="3064116" cy="8978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35ED1A-1B24-4DB9-B177-A1EF00240E49}"/>
              </a:ext>
            </a:extLst>
          </p:cNvPr>
          <p:cNvSpPr txBox="1"/>
          <p:nvPr/>
        </p:nvSpPr>
        <p:spPr>
          <a:xfrm>
            <a:off x="6319520" y="5850510"/>
            <a:ext cx="584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Tuesday, 5 August 2025 </a:t>
            </a:r>
          </a:p>
          <a:p>
            <a:pPr algn="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FIRO Workshop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4C9E3-4E0C-5CB9-9EE2-DBDE9C640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11887200" cy="4572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dimensions of forecast skill methods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9AB96A-EEDF-C0F1-C538-EFDF5AFB4E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306" r="6922"/>
          <a:stretch>
            <a:fillRect/>
          </a:stretch>
        </p:blipFill>
        <p:spPr>
          <a:xfrm>
            <a:off x="80624" y="560871"/>
            <a:ext cx="3540621" cy="50915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575659-70EB-EE65-F0C0-A004149923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17" t="12439" r="52386" b="3033"/>
          <a:stretch>
            <a:fillRect/>
          </a:stretch>
        </p:blipFill>
        <p:spPr>
          <a:xfrm>
            <a:off x="3615956" y="560871"/>
            <a:ext cx="2480044" cy="34187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ABB2875-A5D3-E869-2ED6-7E5EABE5E2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460545"/>
            <a:ext cx="4804229" cy="240211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9D06FCC-9F85-8894-76F6-74E9DD7806F2}"/>
              </a:ext>
            </a:extLst>
          </p:cNvPr>
          <p:cNvSpPr txBox="1"/>
          <p:nvPr/>
        </p:nvSpPr>
        <p:spPr>
          <a:xfrm>
            <a:off x="914714" y="4476781"/>
            <a:ext cx="243082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Which regional area is used to determine forecast skill?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EF7B4E-22D8-F3E0-8159-BF3AAD20D8D9}"/>
              </a:ext>
            </a:extLst>
          </p:cNvPr>
          <p:cNvSpPr txBox="1"/>
          <p:nvPr/>
        </p:nvSpPr>
        <p:spPr>
          <a:xfrm>
            <a:off x="3920550" y="3208745"/>
            <a:ext cx="2081108" cy="6001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/>
              <a:t>What is the travel and release time from the reservoir to downstream control points?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8EE7A4-63AD-DBEE-5A50-0025B9D5FB38}"/>
              </a:ext>
            </a:extLst>
          </p:cNvPr>
          <p:cNvSpPr txBox="1"/>
          <p:nvPr/>
        </p:nvSpPr>
        <p:spPr>
          <a:xfrm>
            <a:off x="6958445" y="306656"/>
            <a:ext cx="147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T+R = 5 days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71E3224-BCFD-31BE-5FEE-F7AB21A8AF7E}"/>
              </a:ext>
            </a:extLst>
          </p:cNvPr>
          <p:cNvSpPr txBox="1"/>
          <p:nvPr/>
        </p:nvSpPr>
        <p:spPr>
          <a:xfrm>
            <a:off x="6480768" y="2947135"/>
            <a:ext cx="3802603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Compute the critical success index for the precipitation accumulation matching the T+R</a:t>
            </a:r>
          </a:p>
        </p:txBody>
      </p:sp>
      <p:sp>
        <p:nvSpPr>
          <p:cNvPr id="22" name="AutoShape 2" descr="Annual average precipitation derived from: (a) PRISM, (b) Stage IV, (c) TMPA 3B42, and (d) TMPA 3B42RT for the period 2002–2012.  ">
            <a:extLst>
              <a:ext uri="{FF2B5EF4-FFF2-40B4-BE49-F238E27FC236}">
                <a16:creationId xmlns:a16="http://schemas.microsoft.com/office/drawing/2014/main" id="{F933DA24-81DE-D1C6-EE73-108436209C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5685A3F-BC3D-096A-352C-D3BAD9857C6D}"/>
              </a:ext>
            </a:extLst>
          </p:cNvPr>
          <p:cNvSpPr txBox="1"/>
          <p:nvPr/>
        </p:nvSpPr>
        <p:spPr>
          <a:xfrm>
            <a:off x="10992973" y="4432955"/>
            <a:ext cx="95633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tx1"/>
                </a:solidFill>
                <a:latin typeface="Roboto" panose="020F0502020204030204" pitchFamily="34" charset="0"/>
              </a:rPr>
              <a:t>From Prat and Nelson 2014, </a:t>
            </a:r>
            <a:r>
              <a:rPr lang="en-US" sz="1100" i="1" dirty="0">
                <a:solidFill>
                  <a:schemeClr val="tx1"/>
                </a:solidFill>
                <a:latin typeface="Roboto" panose="020F0502020204030204" pitchFamily="34" charset="0"/>
              </a:rPr>
              <a:t>Hydrology and Earth Systems Science Discussion</a:t>
            </a:r>
            <a:endParaRPr lang="en-US" sz="1100" i="1" dirty="0">
              <a:solidFill>
                <a:schemeClr val="tx1"/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0FCEED0-9B5A-4E6D-8E92-14C5E602C04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9836" b="53647"/>
          <a:stretch>
            <a:fillRect/>
          </a:stretch>
        </p:blipFill>
        <p:spPr>
          <a:xfrm>
            <a:off x="3847522" y="4120498"/>
            <a:ext cx="3540621" cy="175900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AD97013-0BC1-5987-40DA-D5A5171BF66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0243" t="-1340" r="-719" b="54987"/>
          <a:stretch>
            <a:fillRect/>
          </a:stretch>
        </p:blipFill>
        <p:spPr>
          <a:xfrm>
            <a:off x="7388143" y="4120498"/>
            <a:ext cx="3604830" cy="177983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FBA4FC3-A8D0-1D03-11B6-42E003CB5D77}"/>
              </a:ext>
            </a:extLst>
          </p:cNvPr>
          <p:cNvSpPr txBox="1"/>
          <p:nvPr/>
        </p:nvSpPr>
        <p:spPr>
          <a:xfrm>
            <a:off x="6495285" y="3791889"/>
            <a:ext cx="3540622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Address differences in QPE (observations)</a:t>
            </a:r>
          </a:p>
        </p:txBody>
      </p:sp>
    </p:spTree>
    <p:extLst>
      <p:ext uri="{BB962C8B-B14F-4D97-AF65-F5344CB8AC3E}">
        <p14:creationId xmlns:p14="http://schemas.microsoft.com/office/powerpoint/2010/main" val="426713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5" grpId="0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AACD2-78D8-C893-2D07-2D45C80BF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84DF845-4AC1-E459-8504-CF4E8A7BD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9626" y="55552"/>
            <a:ext cx="728134" cy="9144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C12DBECC-6321-2900-1812-800F0730C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3513" y="112642"/>
            <a:ext cx="1198984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005CD3-55CF-88F8-EA07-427BA4A00A4D}"/>
              </a:ext>
            </a:extLst>
          </p:cNvPr>
          <p:cNvSpPr txBox="1"/>
          <p:nvPr/>
        </p:nvSpPr>
        <p:spPr>
          <a:xfrm>
            <a:off x="509976" y="5281795"/>
            <a:ext cx="295305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T+R = Travel + Release Time</a:t>
            </a:r>
          </a:p>
          <a:p>
            <a:r>
              <a:rPr lang="en-US" sz="1100" dirty="0"/>
              <a:t>x-axis CSI threshold every 0.01</a:t>
            </a:r>
          </a:p>
          <a:p>
            <a:r>
              <a:rPr lang="en-US" sz="1100" dirty="0"/>
              <a:t>CSI is CSI at lead time associated with T+R </a:t>
            </a:r>
          </a:p>
        </p:txBody>
      </p:sp>
      <p:pic>
        <p:nvPicPr>
          <p:cNvPr id="33" name="Picture 32" descr="A graph of a number of individuals&#10;&#10;AI-generated content may be incorrect.">
            <a:extLst>
              <a:ext uri="{FF2B5EF4-FFF2-40B4-BE49-F238E27FC236}">
                <a16:creationId xmlns:a16="http://schemas.microsoft.com/office/drawing/2014/main" id="{E9E44695-20FD-C65E-1AD5-06E8F9F3A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1708" y="583089"/>
            <a:ext cx="8942462" cy="4471231"/>
          </a:xfrm>
          <a:prstGeom prst="rect">
            <a:avLst/>
          </a:prstGeom>
        </p:spPr>
      </p:pic>
      <p:pic>
        <p:nvPicPr>
          <p:cNvPr id="35" name="Picture 34" descr="A graph of a number of individuals&#10;&#10;AI-generated content may be incorrect.">
            <a:extLst>
              <a:ext uri="{FF2B5EF4-FFF2-40B4-BE49-F238E27FC236}">
                <a16:creationId xmlns:a16="http://schemas.microsoft.com/office/drawing/2014/main" id="{70F4A89E-7013-50E8-EAB1-6B8CF5DFEC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1708" y="583089"/>
            <a:ext cx="8942462" cy="4471231"/>
          </a:xfrm>
          <a:prstGeom prst="rect">
            <a:avLst/>
          </a:prstGeom>
        </p:spPr>
      </p:pic>
      <p:pic>
        <p:nvPicPr>
          <p:cNvPr id="37" name="Picture 36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F86F83F3-C387-C9C9-DA60-998EA9A8AC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21708" y="583089"/>
            <a:ext cx="8942462" cy="4471231"/>
          </a:xfrm>
          <a:prstGeom prst="rect">
            <a:avLst/>
          </a:prstGeom>
        </p:spPr>
      </p:pic>
      <p:pic>
        <p:nvPicPr>
          <p:cNvPr id="39" name="Picture 38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B147A421-414C-4D7F-8F40-90612326FC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21708" y="583089"/>
            <a:ext cx="8942462" cy="4471231"/>
          </a:xfrm>
          <a:prstGeom prst="rect">
            <a:avLst/>
          </a:prstGeom>
        </p:spPr>
      </p:pic>
      <p:pic>
        <p:nvPicPr>
          <p:cNvPr id="41" name="Picture 40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EE19F033-A60A-96C5-118E-91D1DF6F89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21708" y="583089"/>
            <a:ext cx="8942462" cy="44712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71A6588-F20F-F9B8-862C-0E8AD9C86CD0}"/>
              </a:ext>
            </a:extLst>
          </p:cNvPr>
          <p:cNvSpPr txBox="1"/>
          <p:nvPr/>
        </p:nvSpPr>
        <p:spPr>
          <a:xfrm>
            <a:off x="8089995" y="1247835"/>
            <a:ext cx="39030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Basin size, travel and release times, and season all have an impact on the number of sites exceeding a CSI &gt; 0.33</a:t>
            </a:r>
          </a:p>
          <a:p>
            <a:endParaRPr lang="en-US" sz="1800" dirty="0"/>
          </a:p>
          <a:p>
            <a:r>
              <a:rPr lang="en-US" sz="1800" dirty="0"/>
              <a:t>Increasing area of basin means a wider target area (larger number of cells to be averaged, smoother field)</a:t>
            </a:r>
          </a:p>
          <a:p>
            <a:endParaRPr lang="en-US" sz="1800" dirty="0"/>
          </a:p>
          <a:p>
            <a:r>
              <a:rPr lang="en-US" sz="1800" dirty="0"/>
              <a:t>Warm season precipitation (Apr–Sept) has smaller CSI distribution over the CONUS, cool season precipitation (Oct–Mar) has more skill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DA254B-886A-B413-E845-F6AAD1668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11887200" cy="45720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FIRO Screening Process – Stage A Sensitivity Analysis</a:t>
            </a:r>
          </a:p>
        </p:txBody>
      </p:sp>
    </p:spTree>
    <p:extLst>
      <p:ext uri="{BB962C8B-B14F-4D97-AF65-F5344CB8AC3E}">
        <p14:creationId xmlns:p14="http://schemas.microsoft.com/office/powerpoint/2010/main" val="132568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0DB04-4CD6-3910-305D-BFC9AFF9E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11887200" cy="4572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this mean for the FIRO Screening Process?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DCE0182-4110-9825-4FCF-0C6FB1677B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40883"/>
              </p:ext>
            </p:extLst>
          </p:nvPr>
        </p:nvGraphicFramePr>
        <p:xfrm>
          <a:off x="152400" y="966952"/>
          <a:ext cx="11887200" cy="4502863"/>
        </p:xfrm>
        <a:graphic>
          <a:graphicData uri="http://schemas.openxmlformats.org/drawingml/2006/table">
            <a:tbl>
              <a:tblPr firstRow="1" bandRow="1">
                <a:tableStyleId>{2B77D7DD-08BE-474C-9C2E-49538A7438B3}</a:tableStyleId>
              </a:tblPr>
              <a:tblGrid>
                <a:gridCol w="5936210">
                  <a:extLst>
                    <a:ext uri="{9D8B030D-6E8A-4147-A177-3AD203B41FA5}">
                      <a16:colId xmlns:a16="http://schemas.microsoft.com/office/drawing/2014/main" val="2686432076"/>
                    </a:ext>
                  </a:extLst>
                </a:gridCol>
                <a:gridCol w="5950990">
                  <a:extLst>
                    <a:ext uri="{9D8B030D-6E8A-4147-A177-3AD203B41FA5}">
                      <a16:colId xmlns:a16="http://schemas.microsoft.com/office/drawing/2014/main" val="2951812191"/>
                    </a:ext>
                  </a:extLst>
                </a:gridCol>
              </a:tblGrid>
              <a:tr h="561811">
                <a:tc>
                  <a:txBody>
                    <a:bodyPr/>
                    <a:lstStyle/>
                    <a:p>
                      <a:r>
                        <a:rPr lang="en-US" sz="2400" b="1" dirty="0"/>
                        <a:t>Findings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Actions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380876"/>
                  </a:ext>
                </a:extLst>
              </a:tr>
              <a:tr h="641017">
                <a:tc>
                  <a:txBody>
                    <a:bodyPr/>
                    <a:lstStyle/>
                    <a:p>
                      <a:r>
                        <a:rPr lang="en-US" sz="2400" dirty="0"/>
                        <a:t>70% of reservoir catchments areas have a size =&lt; HUC8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/>
                        <a:t>For reservoir catchments larger than  HUC8, skill of HUC6 is used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317631"/>
                  </a:ext>
                </a:extLst>
              </a:tr>
              <a:tr h="641017">
                <a:tc>
                  <a:txBody>
                    <a:bodyPr/>
                    <a:lstStyle/>
                    <a:p>
                      <a:r>
                        <a:rPr lang="en-US" sz="2400" dirty="0"/>
                        <a:t>Choice of QPE dataset did not impact results much (small differences)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Use higher of the two scores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9275844"/>
                  </a:ext>
                </a:extLst>
              </a:tr>
              <a:tr h="1106412">
                <a:tc>
                  <a:txBody>
                    <a:bodyPr/>
                    <a:lstStyle/>
                    <a:p>
                      <a:r>
                        <a:rPr lang="en-US" sz="2400" dirty="0"/>
                        <a:t>Explore sensitivity on T+R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Reverse engineered what potential flood pool space could be given lead time when CSI&gt;0.33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655134"/>
                  </a:ext>
                </a:extLst>
              </a:tr>
              <a:tr h="1106412">
                <a:tc>
                  <a:txBody>
                    <a:bodyPr/>
                    <a:lstStyle/>
                    <a:p>
                      <a:r>
                        <a:rPr lang="en-US" sz="2400" dirty="0"/>
                        <a:t>Differences in cool/warm season skill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Implementing question about seasonal operations in Stage B instrument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592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7602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835CC-962B-F901-6FBF-A35370D2A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>
            <a:extLst>
              <a:ext uri="{FF2B5EF4-FFF2-40B4-BE49-F238E27FC236}">
                <a16:creationId xmlns:a16="http://schemas.microsoft.com/office/drawing/2014/main" id="{C1A9040E-37CA-503D-2367-C969FD4A8886}"/>
              </a:ext>
            </a:extLst>
          </p:cNvPr>
          <p:cNvSpPr txBox="1"/>
          <p:nvPr/>
        </p:nvSpPr>
        <p:spPr>
          <a:xfrm>
            <a:off x="152400" y="0"/>
            <a:ext cx="118872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Summary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8A1C94D-F441-AF0F-B7B7-69B1A120BA3C}"/>
              </a:ext>
            </a:extLst>
          </p:cNvPr>
          <p:cNvSpPr/>
          <p:nvPr/>
        </p:nvSpPr>
        <p:spPr>
          <a:xfrm>
            <a:off x="152400" y="509866"/>
            <a:ext cx="11887200" cy="2547657"/>
          </a:xfrm>
          <a:prstGeom prst="roundRect">
            <a:avLst>
              <a:gd name="adj" fmla="val 2821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60020" indent="-16002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Applications such as FIRO rely on skillful precipitation and streamflow/inflow forecasts.</a:t>
            </a:r>
          </a:p>
          <a:p>
            <a:pPr marL="160020" indent="-16002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quantified long-term skill to screen watersheds that may have high enough skill to support FIRO.</a:t>
            </a:r>
          </a:p>
          <a:p>
            <a:pPr marL="160020" indent="-16002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Skill varies regionally, which is influenced by seasonal differences in storm types.</a:t>
            </a:r>
          </a:p>
          <a:p>
            <a:pPr marL="160020" indent="-16002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Application of FIRO in “marginal” skill regions may benefit from further study, especially if operations are seasonal or could benefit from storm-based targeted skill improvement campaigns. </a:t>
            </a:r>
          </a:p>
        </p:txBody>
      </p:sp>
      <p:pic>
        <p:nvPicPr>
          <p:cNvPr id="3" name="Picture 2" descr="A diagram of a diagram of a model&#10;&#10;AI-generated content may be incorrect.">
            <a:extLst>
              <a:ext uri="{FF2B5EF4-FFF2-40B4-BE49-F238E27FC236}">
                <a16:creationId xmlns:a16="http://schemas.microsoft.com/office/drawing/2014/main" id="{B48D3E3E-7946-B578-DFF6-274EE3EF6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2756622"/>
            <a:ext cx="7155318" cy="301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585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FEAFBB4-2055-5759-5445-73FC627C5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7887CE-ACEE-8523-F519-B8088D3DC0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39" t="17196" r="26823" b="16760"/>
          <a:stretch/>
        </p:blipFill>
        <p:spPr>
          <a:xfrm>
            <a:off x="5319717" y="771287"/>
            <a:ext cx="2638424" cy="149557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D1535750-293E-FB2E-F0FC-B0283023F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996" y="767248"/>
            <a:ext cx="2233861" cy="149961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 descr="A graph with different colored bars&#10;&#10;AI-generated content may be incorrect.">
            <a:extLst>
              <a:ext uri="{FF2B5EF4-FFF2-40B4-BE49-F238E27FC236}">
                <a16:creationId xmlns:a16="http://schemas.microsoft.com/office/drawing/2014/main" id="{51BBE8EA-BB30-962C-0741-4A50252F03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9717" y="2356249"/>
            <a:ext cx="6224587" cy="33507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F731C4E-1052-8482-F090-67039203552E}"/>
              </a:ext>
            </a:extLst>
          </p:cNvPr>
          <p:cNvSpPr/>
          <p:nvPr/>
        </p:nvSpPr>
        <p:spPr>
          <a:xfrm>
            <a:off x="376519" y="681318"/>
            <a:ext cx="4500282" cy="5253047"/>
          </a:xfrm>
          <a:prstGeom prst="roundRect">
            <a:avLst>
              <a:gd name="adj" fmla="val 2821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60020" indent="-16002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Applications such as FIRO rely on skillful precipitation and streamflow/inflow forecasts.</a:t>
            </a:r>
          </a:p>
          <a:p>
            <a:pPr marL="160020" indent="-16002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quantified long-term skill to screen watersheds that may have high enough skill to support FIRO.</a:t>
            </a:r>
          </a:p>
          <a:p>
            <a:pPr marL="160020" indent="-16002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Skill varies regionally, which is influenced by seasonal differences in storm types.</a:t>
            </a:r>
          </a:p>
          <a:p>
            <a:pPr marL="160020" indent="-16002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Application of FIRO in “marginal” skill regions may benefit from further study, especially if operations are seasonal or </a:t>
            </a:r>
            <a:r>
              <a:rPr lang="en-US" sz="2000" dirty="0">
                <a:solidFill>
                  <a:srgbClr val="0070C0"/>
                </a:solidFill>
              </a:rPr>
              <a:t>could benefit from storm-based targeted skill improvement campaigns.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B9BF99-15B7-0537-85BD-56C1BB3FB897}"/>
              </a:ext>
            </a:extLst>
          </p:cNvPr>
          <p:cNvSpPr txBox="1"/>
          <p:nvPr/>
        </p:nvSpPr>
        <p:spPr>
          <a:xfrm>
            <a:off x="152400" y="0"/>
            <a:ext cx="118872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Summary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D951A3-F631-1E07-811A-876ED43D0D70}"/>
              </a:ext>
            </a:extLst>
          </p:cNvPr>
          <p:cNvSpPr/>
          <p:nvPr/>
        </p:nvSpPr>
        <p:spPr>
          <a:xfrm>
            <a:off x="10429879" y="767248"/>
            <a:ext cx="1114425" cy="14996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AR Recon during WY23 improved GFS forecasts by ~3–12% </a:t>
            </a:r>
          </a:p>
        </p:txBody>
      </p:sp>
      <p:sp>
        <p:nvSpPr>
          <p:cNvPr id="3" name="Google Shape;157;g11167851d0e_0_4">
            <a:extLst>
              <a:ext uri="{FF2B5EF4-FFF2-40B4-BE49-F238E27FC236}">
                <a16:creationId xmlns:a16="http://schemas.microsoft.com/office/drawing/2014/main" id="{99FC503F-7FA9-9EB5-6B65-89F94CE6289C}"/>
              </a:ext>
            </a:extLst>
          </p:cNvPr>
          <p:cNvSpPr txBox="1"/>
          <p:nvPr/>
        </p:nvSpPr>
        <p:spPr>
          <a:xfrm>
            <a:off x="5462097" y="1962393"/>
            <a:ext cx="2560320" cy="369302"/>
          </a:xfrm>
          <a:prstGeom prst="rect">
            <a:avLst/>
          </a:prstGeom>
          <a:noFill/>
          <a:ln w="6350"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6094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F. Martin Ralph (UCSD/SIO/CW3E) - PI</a:t>
            </a:r>
            <a:endParaRPr kumimoji="0" sz="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0" marR="0" lvl="0" indent="0" algn="r" defTabSz="6094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Vijay Tallapragada (NWS/NCEP) - Co-PI</a:t>
            </a:r>
            <a:endParaRPr kumimoji="0" sz="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1341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880BAE7-32AB-E6E4-C9F3-E159124F4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82;p44">
            <a:extLst>
              <a:ext uri="{FF2B5EF4-FFF2-40B4-BE49-F238E27FC236}">
                <a16:creationId xmlns:a16="http://schemas.microsoft.com/office/drawing/2014/main" id="{FB1940CB-DD74-B047-E405-F9E1BC045279}"/>
              </a:ext>
            </a:extLst>
          </p:cNvPr>
          <p:cNvSpPr txBox="1">
            <a:spLocks/>
          </p:cNvSpPr>
          <p:nvPr/>
        </p:nvSpPr>
        <p:spPr>
          <a:xfrm>
            <a:off x="222250" y="3390"/>
            <a:ext cx="11747499" cy="736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36B8B"/>
              </a:buClr>
              <a:buSzPts val="1800"/>
              <a:buFont typeface="Calibri"/>
              <a:buNone/>
              <a:defRPr sz="3200" b="1" i="0" u="none" strike="noStrike" cap="none">
                <a:solidFill>
                  <a:srgbClr val="236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CW3E’s QPF Skill Roadmap</a:t>
            </a:r>
            <a:endParaRPr lang="en-US" sz="2400" dirty="0">
              <a:solidFill>
                <a:schemeClr val="dk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61BEDA2-D93E-0A45-C5B6-CA36B2837BA2}"/>
              </a:ext>
            </a:extLst>
          </p:cNvPr>
          <p:cNvSpPr/>
          <p:nvPr/>
        </p:nvSpPr>
        <p:spPr>
          <a:xfrm>
            <a:off x="4190205" y="1502098"/>
            <a:ext cx="2286000" cy="2286000"/>
          </a:xfrm>
          <a:prstGeom prst="ellipse">
            <a:avLst/>
          </a:prstGeom>
          <a:solidFill>
            <a:srgbClr val="2E88AA">
              <a:alpha val="2502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9376FFF-017C-470F-0728-FE54E1580673}"/>
              </a:ext>
            </a:extLst>
          </p:cNvPr>
          <p:cNvSpPr/>
          <p:nvPr/>
        </p:nvSpPr>
        <p:spPr>
          <a:xfrm>
            <a:off x="5696620" y="1502098"/>
            <a:ext cx="2286000" cy="2286000"/>
          </a:xfrm>
          <a:prstGeom prst="ellipse">
            <a:avLst/>
          </a:prstGeom>
          <a:solidFill>
            <a:srgbClr val="EC8E1E">
              <a:alpha val="24637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16A9E12-D42B-ADD8-65CE-1C20EBE5BB52}"/>
              </a:ext>
            </a:extLst>
          </p:cNvPr>
          <p:cNvSpPr/>
          <p:nvPr/>
        </p:nvSpPr>
        <p:spPr>
          <a:xfrm>
            <a:off x="4934621" y="2797470"/>
            <a:ext cx="2286000" cy="2286000"/>
          </a:xfrm>
          <a:prstGeom prst="ellipse">
            <a:avLst/>
          </a:prstGeom>
          <a:solidFill>
            <a:schemeClr val="bg1">
              <a:lumMod val="50000"/>
              <a:alpha val="25052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28AFE7-1840-6AE6-1BD5-3A9026F012E7}"/>
              </a:ext>
            </a:extLst>
          </p:cNvPr>
          <p:cNvSpPr txBox="1"/>
          <p:nvPr/>
        </p:nvSpPr>
        <p:spPr>
          <a:xfrm>
            <a:off x="4252182" y="2275766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Observations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6EF32C-3664-7BF4-F2D6-22428DD1CF1C}"/>
              </a:ext>
            </a:extLst>
          </p:cNvPr>
          <p:cNvSpPr txBox="1"/>
          <p:nvPr/>
        </p:nvSpPr>
        <p:spPr>
          <a:xfrm>
            <a:off x="6690643" y="2293322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Modeling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0BD08B0-7FA8-F2C4-C809-832C02425182}"/>
              </a:ext>
            </a:extLst>
          </p:cNvPr>
          <p:cNvCxnSpPr>
            <a:cxnSpLocks/>
          </p:cNvCxnSpPr>
          <p:nvPr/>
        </p:nvCxnSpPr>
        <p:spPr>
          <a:xfrm>
            <a:off x="6077621" y="1163190"/>
            <a:ext cx="0" cy="111257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A16BE54-A201-6B97-7D0B-06A5E6E7DB9E}"/>
              </a:ext>
            </a:extLst>
          </p:cNvPr>
          <p:cNvSpPr txBox="1"/>
          <p:nvPr/>
        </p:nvSpPr>
        <p:spPr>
          <a:xfrm>
            <a:off x="3743474" y="767571"/>
            <a:ext cx="4685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Improve Initial Conditions </a:t>
            </a:r>
            <a:r>
              <a:rPr lang="en-US" sz="1800" dirty="0">
                <a:solidFill>
                  <a:srgbClr val="1F7A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(e.g., AR Recon)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D830EE-C45A-96D5-3CE0-D84F0578D0DC}"/>
              </a:ext>
            </a:extLst>
          </p:cNvPr>
          <p:cNvSpPr txBox="1"/>
          <p:nvPr/>
        </p:nvSpPr>
        <p:spPr>
          <a:xfrm>
            <a:off x="5423411" y="3885336"/>
            <a:ext cx="13260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</a:p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</a:p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Verification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2E51546-1DB0-183D-2610-5EB0A32651FE}"/>
              </a:ext>
            </a:extLst>
          </p:cNvPr>
          <p:cNvCxnSpPr>
            <a:cxnSpLocks/>
          </p:cNvCxnSpPr>
          <p:nvPr/>
        </p:nvCxnSpPr>
        <p:spPr>
          <a:xfrm flipH="1" flipV="1">
            <a:off x="6880464" y="3483266"/>
            <a:ext cx="887718" cy="66238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388EA16D-055E-2398-C29E-4F2E8868D263}"/>
              </a:ext>
            </a:extLst>
          </p:cNvPr>
          <p:cNvSpPr txBox="1"/>
          <p:nvPr/>
        </p:nvSpPr>
        <p:spPr>
          <a:xfrm>
            <a:off x="7632605" y="4142622"/>
            <a:ext cx="2826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Improve Parameterization</a:t>
            </a:r>
          </a:p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&amp; Model Configurations</a:t>
            </a:r>
          </a:p>
          <a:p>
            <a:pPr algn="ctr"/>
            <a:r>
              <a:rPr lang="en-US" sz="1800" dirty="0">
                <a:solidFill>
                  <a:srgbClr val="1F7A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(e.g., West-WRF)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BF39B31F-C927-0B4E-F16B-555E6CBCFA73}"/>
              </a:ext>
            </a:extLst>
          </p:cNvPr>
          <p:cNvCxnSpPr>
            <a:cxnSpLocks/>
          </p:cNvCxnSpPr>
          <p:nvPr/>
        </p:nvCxnSpPr>
        <p:spPr>
          <a:xfrm flipV="1">
            <a:off x="4381011" y="3483265"/>
            <a:ext cx="887718" cy="66238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43B813B0-C4B2-B2C3-43EF-6DF2D759D12B}"/>
              </a:ext>
            </a:extLst>
          </p:cNvPr>
          <p:cNvSpPr txBox="1"/>
          <p:nvPr/>
        </p:nvSpPr>
        <p:spPr>
          <a:xfrm>
            <a:off x="779456" y="4060561"/>
            <a:ext cx="3506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Improve Understanding</a:t>
            </a:r>
          </a:p>
          <a:p>
            <a:pPr algn="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of Processes, Storm Types, Skill</a:t>
            </a:r>
          </a:p>
          <a:p>
            <a:pPr algn="r"/>
            <a:r>
              <a:rPr lang="en-US" sz="1800" dirty="0">
                <a:solidFill>
                  <a:srgbClr val="1F7A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(e.g, AR/Precip Science)</a:t>
            </a:r>
          </a:p>
        </p:txBody>
      </p:sp>
      <p:pic>
        <p:nvPicPr>
          <p:cNvPr id="40" name="Picture 39" descr="A logo with a blue and orange circle and a blue and orange circle with a lightning bolt in the center&#10;&#10;Description automatically generated">
            <a:extLst>
              <a:ext uri="{FF2B5EF4-FFF2-40B4-BE49-F238E27FC236}">
                <a16:creationId xmlns:a16="http://schemas.microsoft.com/office/drawing/2014/main" id="{9A6F0B01-AF69-55EF-F761-5C2ED6C216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459"/>
          <a:stretch/>
        </p:blipFill>
        <p:spPr>
          <a:xfrm>
            <a:off x="5832365" y="2838745"/>
            <a:ext cx="504869" cy="457200"/>
          </a:xfrm>
          <a:prstGeom prst="rect">
            <a:avLst/>
          </a:prstGeom>
        </p:spPr>
      </p:pic>
      <p:sp>
        <p:nvSpPr>
          <p:cNvPr id="44" name="Arc 43">
            <a:extLst>
              <a:ext uri="{FF2B5EF4-FFF2-40B4-BE49-F238E27FC236}">
                <a16:creationId xmlns:a16="http://schemas.microsoft.com/office/drawing/2014/main" id="{CB636769-E65F-A71A-D1AC-1027A2FE25BE}"/>
              </a:ext>
            </a:extLst>
          </p:cNvPr>
          <p:cNvSpPr/>
          <p:nvPr/>
        </p:nvSpPr>
        <p:spPr>
          <a:xfrm rot="1051952">
            <a:off x="5863926" y="1454419"/>
            <a:ext cx="2286000" cy="2286000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F75B2E4-7B57-59EC-0290-4055C3F84763}"/>
              </a:ext>
            </a:extLst>
          </p:cNvPr>
          <p:cNvCxnSpPr/>
          <p:nvPr/>
        </p:nvCxnSpPr>
        <p:spPr>
          <a:xfrm>
            <a:off x="7982620" y="1975250"/>
            <a:ext cx="88566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047E821-F641-EEE7-C84D-FFAAF7B63C0F}"/>
              </a:ext>
            </a:extLst>
          </p:cNvPr>
          <p:cNvSpPr txBox="1"/>
          <p:nvPr/>
        </p:nvSpPr>
        <p:spPr>
          <a:xfrm>
            <a:off x="8829212" y="1790584"/>
            <a:ext cx="29161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Develop Decision Support</a:t>
            </a:r>
          </a:p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Tools &amp; Applications </a:t>
            </a:r>
          </a:p>
          <a:p>
            <a:pPr algn="ctr"/>
            <a:r>
              <a:rPr lang="en-US" sz="1800" dirty="0">
                <a:solidFill>
                  <a:srgbClr val="1F7A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(e.g., FIRO)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4F8E0B-C352-BA1E-FECA-F14C8BC370AC}"/>
              </a:ext>
            </a:extLst>
          </p:cNvPr>
          <p:cNvSpPr txBox="1"/>
          <p:nvPr/>
        </p:nvSpPr>
        <p:spPr>
          <a:xfrm>
            <a:off x="0" y="5620551"/>
            <a:ext cx="3119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jcordeira@ucsd.edu | cw3e.ucsd.edu</a:t>
            </a:r>
          </a:p>
        </p:txBody>
      </p:sp>
    </p:spTree>
    <p:extLst>
      <p:ext uri="{BB962C8B-B14F-4D97-AF65-F5344CB8AC3E}">
        <p14:creationId xmlns:p14="http://schemas.microsoft.com/office/powerpoint/2010/main" val="1229724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68FFB-7BF1-FB14-BBF9-643300972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797E07B3-FB44-09D8-FE1C-E04F2765E09F}"/>
              </a:ext>
            </a:extLst>
          </p:cNvPr>
          <p:cNvGrpSpPr/>
          <p:nvPr/>
        </p:nvGrpSpPr>
        <p:grpSpPr>
          <a:xfrm>
            <a:off x="4739338" y="702773"/>
            <a:ext cx="7122463" cy="4608037"/>
            <a:chOff x="3735279" y="655271"/>
            <a:chExt cx="7122463" cy="4608037"/>
          </a:xfrm>
        </p:grpSpPr>
        <p:pic>
          <p:nvPicPr>
            <p:cNvPr id="3" name="Picture 2" descr="Chart, line chart&#10;&#10;Description automatically generated">
              <a:extLst>
                <a:ext uri="{FF2B5EF4-FFF2-40B4-BE49-F238E27FC236}">
                  <a16:creationId xmlns:a16="http://schemas.microsoft.com/office/drawing/2014/main" id="{4C89A09F-8FA1-2D25-F786-308D552F0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106" t="3687" r="5743" b="6586"/>
            <a:stretch/>
          </p:blipFill>
          <p:spPr>
            <a:xfrm>
              <a:off x="3735279" y="655271"/>
              <a:ext cx="7122463" cy="4608037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8627492-A23E-ED81-1EBC-694BC3A7F23C}"/>
                </a:ext>
              </a:extLst>
            </p:cNvPr>
            <p:cNvSpPr/>
            <p:nvPr/>
          </p:nvSpPr>
          <p:spPr>
            <a:xfrm>
              <a:off x="4454335" y="2723088"/>
              <a:ext cx="6100133" cy="513460"/>
            </a:xfrm>
            <a:prstGeom prst="rect">
              <a:avLst/>
            </a:prstGeom>
            <a:solidFill>
              <a:srgbClr val="C9E5F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28" name="Right Triangle 27">
              <a:extLst>
                <a:ext uri="{FF2B5EF4-FFF2-40B4-BE49-F238E27FC236}">
                  <a16:creationId xmlns:a16="http://schemas.microsoft.com/office/drawing/2014/main" id="{942A19EB-4398-8DDB-2098-55788D1009F7}"/>
                </a:ext>
              </a:extLst>
            </p:cNvPr>
            <p:cNvSpPr/>
            <p:nvPr/>
          </p:nvSpPr>
          <p:spPr>
            <a:xfrm flipH="1">
              <a:off x="9664383" y="2507148"/>
              <a:ext cx="890077" cy="215940"/>
            </a:xfrm>
            <a:prstGeom prst="rtTriangle">
              <a:avLst/>
            </a:prstGeom>
            <a:solidFill>
              <a:srgbClr val="C9E5F1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27" name="Google Shape;282;p44">
            <a:extLst>
              <a:ext uri="{FF2B5EF4-FFF2-40B4-BE49-F238E27FC236}">
                <a16:creationId xmlns:a16="http://schemas.microsoft.com/office/drawing/2014/main" id="{8EA35C9E-DDBD-295D-4C37-9293D9FE1314}"/>
              </a:ext>
            </a:extLst>
          </p:cNvPr>
          <p:cNvSpPr txBox="1">
            <a:spLocks/>
          </p:cNvSpPr>
          <p:nvPr/>
        </p:nvSpPr>
        <p:spPr>
          <a:xfrm>
            <a:off x="152400" y="3390"/>
            <a:ext cx="118872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36B8B"/>
              </a:buClr>
              <a:buSzPts val="1800"/>
              <a:buFont typeface="Calibri"/>
              <a:buNone/>
              <a:defRPr sz="3200" b="1" i="0" u="none" strike="noStrike" cap="none">
                <a:solidFill>
                  <a:srgbClr val="236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Forecast Informed Reservoir Operations (FIRO)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17348C-7EF9-E3BD-7F28-224AB250E6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5"/>
          <a:stretch/>
        </p:blipFill>
        <p:spPr>
          <a:xfrm>
            <a:off x="338629" y="643467"/>
            <a:ext cx="3123492" cy="4915604"/>
          </a:xfrm>
          <a:prstGeom prst="rect">
            <a:avLst/>
          </a:prstGeom>
          <a:ln>
            <a:noFill/>
          </a:ln>
          <a:effectLst/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E87EC46B-5816-DB01-AF29-9EC9AB2C748B}"/>
              </a:ext>
            </a:extLst>
          </p:cNvPr>
          <p:cNvSpPr/>
          <p:nvPr/>
        </p:nvSpPr>
        <p:spPr>
          <a:xfrm>
            <a:off x="1962214" y="1271044"/>
            <a:ext cx="548640" cy="5437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23BC3A-0105-580E-4FDB-D69570C34962}"/>
              </a:ext>
            </a:extLst>
          </p:cNvPr>
          <p:cNvSpPr txBox="1"/>
          <p:nvPr/>
        </p:nvSpPr>
        <p:spPr>
          <a:xfrm>
            <a:off x="8407054" y="3638561"/>
            <a:ext cx="217944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Top of Normal “Conservation” Pool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D18357A-F889-CEB3-34E0-83DABAF5AA8B}"/>
              </a:ext>
            </a:extLst>
          </p:cNvPr>
          <p:cNvCxnSpPr>
            <a:cxnSpLocks/>
          </p:cNvCxnSpPr>
          <p:nvPr/>
        </p:nvCxnSpPr>
        <p:spPr>
          <a:xfrm flipH="1" flipV="1">
            <a:off x="8561509" y="3340561"/>
            <a:ext cx="283906" cy="382668"/>
          </a:xfrm>
          <a:prstGeom prst="straightConnector1">
            <a:avLst/>
          </a:prstGeom>
          <a:ln w="15875">
            <a:solidFill>
              <a:schemeClr val="accent2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ED7E0B3-3AD1-366F-2310-65446E1F9F35}"/>
              </a:ext>
            </a:extLst>
          </p:cNvPr>
          <p:cNvCxnSpPr>
            <a:cxnSpLocks/>
          </p:cNvCxnSpPr>
          <p:nvPr/>
        </p:nvCxnSpPr>
        <p:spPr>
          <a:xfrm>
            <a:off x="5632499" y="2770590"/>
            <a:ext cx="0" cy="513460"/>
          </a:xfrm>
          <a:prstGeom prst="straightConnector1">
            <a:avLst/>
          </a:prstGeom>
          <a:ln w="15875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7C8ABF3-939F-86C3-BD0C-C57E2FFAD742}"/>
              </a:ext>
            </a:extLst>
          </p:cNvPr>
          <p:cNvSpPr txBox="1"/>
          <p:nvPr/>
        </p:nvSpPr>
        <p:spPr>
          <a:xfrm>
            <a:off x="5655557" y="2861698"/>
            <a:ext cx="206024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685800">
              <a:buClrTx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FIRO </a:t>
            </a:r>
            <a:r>
              <a:rPr lang="en-US" sz="1350" b="1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Pool: 11,600 ac-ft</a:t>
            </a: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9EA3BC-8A81-8D72-03AF-5580C1A3ABA4}"/>
              </a:ext>
            </a:extLst>
          </p:cNvPr>
          <p:cNvSpPr txBox="1"/>
          <p:nvPr/>
        </p:nvSpPr>
        <p:spPr>
          <a:xfrm>
            <a:off x="7147422" y="1081358"/>
            <a:ext cx="4269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FIRO Pool: </a:t>
            </a:r>
          </a:p>
          <a:p>
            <a:pPr algn="ctr"/>
            <a:r>
              <a:rPr lang="en-US" sz="1600" b="1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Flexibility depends on skillful streamflow </a:t>
            </a:r>
          </a:p>
          <a:p>
            <a:pPr algn="ctr"/>
            <a:r>
              <a:rPr lang="en-US" sz="1600" b="1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QPF Forecasts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31AC3BC-DA70-F982-7461-BDC38AFFED09}"/>
              </a:ext>
            </a:extLst>
          </p:cNvPr>
          <p:cNvSpPr/>
          <p:nvPr/>
        </p:nvSpPr>
        <p:spPr>
          <a:xfrm>
            <a:off x="1949679" y="4435753"/>
            <a:ext cx="182880" cy="1828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273552D-C281-F91F-EB1B-604064B2AEE9}"/>
              </a:ext>
            </a:extLst>
          </p:cNvPr>
          <p:cNvSpPr txBox="1"/>
          <p:nvPr/>
        </p:nvSpPr>
        <p:spPr>
          <a:xfrm>
            <a:off x="340560" y="4335828"/>
            <a:ext cx="114957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Guerneville</a:t>
            </a:r>
          </a:p>
          <a:p>
            <a:pPr algn="ctr"/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 prone</a:t>
            </a:r>
          </a:p>
        </p:txBody>
      </p:sp>
      <p:sp>
        <p:nvSpPr>
          <p:cNvPr id="33" name="Freeform: Shape 22">
            <a:extLst>
              <a:ext uri="{FF2B5EF4-FFF2-40B4-BE49-F238E27FC236}">
                <a16:creationId xmlns:a16="http://schemas.microsoft.com/office/drawing/2014/main" id="{967DFC6B-9816-BF66-AC88-0E42C9CCA553}"/>
              </a:ext>
            </a:extLst>
          </p:cNvPr>
          <p:cNvSpPr/>
          <p:nvPr/>
        </p:nvSpPr>
        <p:spPr>
          <a:xfrm>
            <a:off x="2092154" y="1831161"/>
            <a:ext cx="572002" cy="2687310"/>
          </a:xfrm>
          <a:custGeom>
            <a:avLst/>
            <a:gdLst>
              <a:gd name="connsiteX0" fmla="*/ 0 w 632340"/>
              <a:gd name="connsiteY0" fmla="*/ 0 h 2216727"/>
              <a:gd name="connsiteX1" fmla="*/ 277091 w 632340"/>
              <a:gd name="connsiteY1" fmla="*/ 1246909 h 2216727"/>
              <a:gd name="connsiteX2" fmla="*/ 277091 w 632340"/>
              <a:gd name="connsiteY2" fmla="*/ 1246909 h 2216727"/>
              <a:gd name="connsiteX3" fmla="*/ 631767 w 632340"/>
              <a:gd name="connsiteY3" fmla="*/ 1956261 h 2216727"/>
              <a:gd name="connsiteX4" fmla="*/ 182880 w 632340"/>
              <a:gd name="connsiteY4" fmla="*/ 2216727 h 2216727"/>
              <a:gd name="connsiteX5" fmla="*/ 182880 w 632340"/>
              <a:gd name="connsiteY5" fmla="*/ 2216727 h 2216727"/>
              <a:gd name="connsiteX0" fmla="*/ 0 w 632340"/>
              <a:gd name="connsiteY0" fmla="*/ 0 h 2216727"/>
              <a:gd name="connsiteX1" fmla="*/ 277091 w 632340"/>
              <a:gd name="connsiteY1" fmla="*/ 1246909 h 2216727"/>
              <a:gd name="connsiteX2" fmla="*/ 277091 w 632340"/>
              <a:gd name="connsiteY2" fmla="*/ 1246909 h 2216727"/>
              <a:gd name="connsiteX3" fmla="*/ 631767 w 632340"/>
              <a:gd name="connsiteY3" fmla="*/ 1956261 h 2216727"/>
              <a:gd name="connsiteX4" fmla="*/ 182880 w 632340"/>
              <a:gd name="connsiteY4" fmla="*/ 2216727 h 2216727"/>
              <a:gd name="connsiteX5" fmla="*/ 182880 w 632340"/>
              <a:gd name="connsiteY5" fmla="*/ 2216727 h 2216727"/>
              <a:gd name="connsiteX0" fmla="*/ 0 w 632340"/>
              <a:gd name="connsiteY0" fmla="*/ 0 h 2216727"/>
              <a:gd name="connsiteX1" fmla="*/ 277091 w 632340"/>
              <a:gd name="connsiteY1" fmla="*/ 1246909 h 2216727"/>
              <a:gd name="connsiteX2" fmla="*/ 277091 w 632340"/>
              <a:gd name="connsiteY2" fmla="*/ 1246909 h 2216727"/>
              <a:gd name="connsiteX3" fmla="*/ 631767 w 632340"/>
              <a:gd name="connsiteY3" fmla="*/ 1956261 h 2216727"/>
              <a:gd name="connsiteX4" fmla="*/ 182880 w 632340"/>
              <a:gd name="connsiteY4" fmla="*/ 2216727 h 2216727"/>
              <a:gd name="connsiteX5" fmla="*/ 182880 w 632340"/>
              <a:gd name="connsiteY5" fmla="*/ 2216727 h 2216727"/>
              <a:gd name="connsiteX0" fmla="*/ 0 w 631767"/>
              <a:gd name="connsiteY0" fmla="*/ 0 h 2216727"/>
              <a:gd name="connsiteX1" fmla="*/ 277091 w 631767"/>
              <a:gd name="connsiteY1" fmla="*/ 1246909 h 2216727"/>
              <a:gd name="connsiteX2" fmla="*/ 631767 w 631767"/>
              <a:gd name="connsiteY2" fmla="*/ 1956261 h 2216727"/>
              <a:gd name="connsiteX3" fmla="*/ 182880 w 631767"/>
              <a:gd name="connsiteY3" fmla="*/ 2216727 h 2216727"/>
              <a:gd name="connsiteX4" fmla="*/ 182880 w 631767"/>
              <a:gd name="connsiteY4" fmla="*/ 2216727 h 2216727"/>
              <a:gd name="connsiteX0" fmla="*/ 0 w 631767"/>
              <a:gd name="connsiteY0" fmla="*/ 0 h 2216727"/>
              <a:gd name="connsiteX1" fmla="*/ 277091 w 631767"/>
              <a:gd name="connsiteY1" fmla="*/ 1246909 h 2216727"/>
              <a:gd name="connsiteX2" fmla="*/ 631767 w 631767"/>
              <a:gd name="connsiteY2" fmla="*/ 1956261 h 2216727"/>
              <a:gd name="connsiteX3" fmla="*/ 182880 w 631767"/>
              <a:gd name="connsiteY3" fmla="*/ 2216727 h 2216727"/>
              <a:gd name="connsiteX4" fmla="*/ 182880 w 631767"/>
              <a:gd name="connsiteY4" fmla="*/ 2216727 h 2216727"/>
              <a:gd name="connsiteX0" fmla="*/ 0 w 631767"/>
              <a:gd name="connsiteY0" fmla="*/ 0 h 2216727"/>
              <a:gd name="connsiteX1" fmla="*/ 277091 w 631767"/>
              <a:gd name="connsiteY1" fmla="*/ 1246909 h 2216727"/>
              <a:gd name="connsiteX2" fmla="*/ 631767 w 631767"/>
              <a:gd name="connsiteY2" fmla="*/ 1956261 h 2216727"/>
              <a:gd name="connsiteX3" fmla="*/ 182880 w 631767"/>
              <a:gd name="connsiteY3" fmla="*/ 2216727 h 2216727"/>
              <a:gd name="connsiteX4" fmla="*/ 182880 w 631767"/>
              <a:gd name="connsiteY4" fmla="*/ 2216727 h 2216727"/>
              <a:gd name="connsiteX0" fmla="*/ 0 w 631767"/>
              <a:gd name="connsiteY0" fmla="*/ 0 h 2216727"/>
              <a:gd name="connsiteX1" fmla="*/ 277091 w 631767"/>
              <a:gd name="connsiteY1" fmla="*/ 1246909 h 2216727"/>
              <a:gd name="connsiteX2" fmla="*/ 631767 w 631767"/>
              <a:gd name="connsiteY2" fmla="*/ 1956261 h 2216727"/>
              <a:gd name="connsiteX3" fmla="*/ 182880 w 631767"/>
              <a:gd name="connsiteY3" fmla="*/ 2216727 h 2216727"/>
              <a:gd name="connsiteX4" fmla="*/ 182880 w 631767"/>
              <a:gd name="connsiteY4" fmla="*/ 2216727 h 2216727"/>
              <a:gd name="connsiteX0" fmla="*/ 0 w 631767"/>
              <a:gd name="connsiteY0" fmla="*/ 0 h 2216727"/>
              <a:gd name="connsiteX1" fmla="*/ 277091 w 631767"/>
              <a:gd name="connsiteY1" fmla="*/ 1246909 h 2216727"/>
              <a:gd name="connsiteX2" fmla="*/ 631767 w 631767"/>
              <a:gd name="connsiteY2" fmla="*/ 1956261 h 2216727"/>
              <a:gd name="connsiteX3" fmla="*/ 182880 w 631767"/>
              <a:gd name="connsiteY3" fmla="*/ 2216727 h 2216727"/>
              <a:gd name="connsiteX4" fmla="*/ 182880 w 631767"/>
              <a:gd name="connsiteY4" fmla="*/ 2216727 h 2216727"/>
              <a:gd name="connsiteX0" fmla="*/ 0 w 476596"/>
              <a:gd name="connsiteY0" fmla="*/ 0 h 2216727"/>
              <a:gd name="connsiteX1" fmla="*/ 277091 w 476596"/>
              <a:gd name="connsiteY1" fmla="*/ 1246909 h 2216727"/>
              <a:gd name="connsiteX2" fmla="*/ 476596 w 476596"/>
              <a:gd name="connsiteY2" fmla="*/ 1884217 h 2216727"/>
              <a:gd name="connsiteX3" fmla="*/ 182880 w 476596"/>
              <a:gd name="connsiteY3" fmla="*/ 2216727 h 2216727"/>
              <a:gd name="connsiteX4" fmla="*/ 182880 w 476596"/>
              <a:gd name="connsiteY4" fmla="*/ 2216727 h 2216727"/>
              <a:gd name="connsiteX0" fmla="*/ 0 w 493108"/>
              <a:gd name="connsiteY0" fmla="*/ 0 h 2216727"/>
              <a:gd name="connsiteX1" fmla="*/ 277091 w 493108"/>
              <a:gd name="connsiteY1" fmla="*/ 1246909 h 2216727"/>
              <a:gd name="connsiteX2" fmla="*/ 476596 w 493108"/>
              <a:gd name="connsiteY2" fmla="*/ 1884217 h 2216727"/>
              <a:gd name="connsiteX3" fmla="*/ 182880 w 493108"/>
              <a:gd name="connsiteY3" fmla="*/ 2216727 h 2216727"/>
              <a:gd name="connsiteX4" fmla="*/ 182880 w 493108"/>
              <a:gd name="connsiteY4" fmla="*/ 2216727 h 2216727"/>
              <a:gd name="connsiteX0" fmla="*/ 0 w 507641"/>
              <a:gd name="connsiteY0" fmla="*/ 0 h 2216727"/>
              <a:gd name="connsiteX1" fmla="*/ 277091 w 507641"/>
              <a:gd name="connsiteY1" fmla="*/ 1246909 h 2216727"/>
              <a:gd name="connsiteX2" fmla="*/ 476596 w 507641"/>
              <a:gd name="connsiteY2" fmla="*/ 1884217 h 2216727"/>
              <a:gd name="connsiteX3" fmla="*/ 182880 w 507641"/>
              <a:gd name="connsiteY3" fmla="*/ 2216727 h 2216727"/>
              <a:gd name="connsiteX4" fmla="*/ 182880 w 507641"/>
              <a:gd name="connsiteY4" fmla="*/ 2216727 h 2216727"/>
              <a:gd name="connsiteX0" fmla="*/ 0 w 495520"/>
              <a:gd name="connsiteY0" fmla="*/ 0 h 2216727"/>
              <a:gd name="connsiteX1" fmla="*/ 277091 w 495520"/>
              <a:gd name="connsiteY1" fmla="*/ 1246909 h 2216727"/>
              <a:gd name="connsiteX2" fmla="*/ 476596 w 495520"/>
              <a:gd name="connsiteY2" fmla="*/ 1884217 h 2216727"/>
              <a:gd name="connsiteX3" fmla="*/ 182880 w 495520"/>
              <a:gd name="connsiteY3" fmla="*/ 2216727 h 2216727"/>
              <a:gd name="connsiteX4" fmla="*/ 182880 w 495520"/>
              <a:gd name="connsiteY4" fmla="*/ 2216727 h 2216727"/>
              <a:gd name="connsiteX0" fmla="*/ 0 w 495520"/>
              <a:gd name="connsiteY0" fmla="*/ 0 h 2216727"/>
              <a:gd name="connsiteX1" fmla="*/ 277091 w 495520"/>
              <a:gd name="connsiteY1" fmla="*/ 1246909 h 2216727"/>
              <a:gd name="connsiteX2" fmla="*/ 476596 w 495520"/>
              <a:gd name="connsiteY2" fmla="*/ 1884217 h 2216727"/>
              <a:gd name="connsiteX3" fmla="*/ 182880 w 495520"/>
              <a:gd name="connsiteY3" fmla="*/ 2216727 h 2216727"/>
              <a:gd name="connsiteX4" fmla="*/ 182880 w 495520"/>
              <a:gd name="connsiteY4" fmla="*/ 2216727 h 2216727"/>
              <a:gd name="connsiteX0" fmla="*/ 0 w 495520"/>
              <a:gd name="connsiteY0" fmla="*/ 0 h 2216727"/>
              <a:gd name="connsiteX1" fmla="*/ 277091 w 495520"/>
              <a:gd name="connsiteY1" fmla="*/ 1246909 h 2216727"/>
              <a:gd name="connsiteX2" fmla="*/ 476596 w 495520"/>
              <a:gd name="connsiteY2" fmla="*/ 1884217 h 2216727"/>
              <a:gd name="connsiteX3" fmla="*/ 182880 w 495520"/>
              <a:gd name="connsiteY3" fmla="*/ 2216727 h 2216727"/>
              <a:gd name="connsiteX4" fmla="*/ 193964 w 495520"/>
              <a:gd name="connsiteY4" fmla="*/ 2144683 h 2216727"/>
              <a:gd name="connsiteX0" fmla="*/ 0 w 495520"/>
              <a:gd name="connsiteY0" fmla="*/ 0 h 2216727"/>
              <a:gd name="connsiteX1" fmla="*/ 277091 w 495520"/>
              <a:gd name="connsiteY1" fmla="*/ 1246909 h 2216727"/>
              <a:gd name="connsiteX2" fmla="*/ 476596 w 495520"/>
              <a:gd name="connsiteY2" fmla="*/ 1884217 h 2216727"/>
              <a:gd name="connsiteX3" fmla="*/ 182880 w 495520"/>
              <a:gd name="connsiteY3" fmla="*/ 2216727 h 2216727"/>
              <a:gd name="connsiteX0" fmla="*/ 0 w 498340"/>
              <a:gd name="connsiteY0" fmla="*/ 0 h 2139142"/>
              <a:gd name="connsiteX1" fmla="*/ 277091 w 498340"/>
              <a:gd name="connsiteY1" fmla="*/ 1246909 h 2139142"/>
              <a:gd name="connsiteX2" fmla="*/ 476596 w 498340"/>
              <a:gd name="connsiteY2" fmla="*/ 1884217 h 2139142"/>
              <a:gd name="connsiteX3" fmla="*/ 182880 w 498340"/>
              <a:gd name="connsiteY3" fmla="*/ 2139142 h 2139142"/>
              <a:gd name="connsiteX0" fmla="*/ 0 w 404130"/>
              <a:gd name="connsiteY0" fmla="*/ 0 h 2310938"/>
              <a:gd name="connsiteX1" fmla="*/ 182881 w 404130"/>
              <a:gd name="connsiteY1" fmla="*/ 1418705 h 2310938"/>
              <a:gd name="connsiteX2" fmla="*/ 382386 w 404130"/>
              <a:gd name="connsiteY2" fmla="*/ 2056013 h 2310938"/>
              <a:gd name="connsiteX3" fmla="*/ 88670 w 404130"/>
              <a:gd name="connsiteY3" fmla="*/ 2310938 h 2310938"/>
              <a:gd name="connsiteX0" fmla="*/ 36450 w 440580"/>
              <a:gd name="connsiteY0" fmla="*/ 0 h 2310938"/>
              <a:gd name="connsiteX1" fmla="*/ 219331 w 440580"/>
              <a:gd name="connsiteY1" fmla="*/ 1418705 h 2310938"/>
              <a:gd name="connsiteX2" fmla="*/ 418836 w 440580"/>
              <a:gd name="connsiteY2" fmla="*/ 2056013 h 2310938"/>
              <a:gd name="connsiteX3" fmla="*/ 125120 w 440580"/>
              <a:gd name="connsiteY3" fmla="*/ 2310938 h 2310938"/>
              <a:gd name="connsiteX0" fmla="*/ 36450 w 421675"/>
              <a:gd name="connsiteY0" fmla="*/ 0 h 2310938"/>
              <a:gd name="connsiteX1" fmla="*/ 219331 w 421675"/>
              <a:gd name="connsiteY1" fmla="*/ 1418705 h 2310938"/>
              <a:gd name="connsiteX2" fmla="*/ 418836 w 421675"/>
              <a:gd name="connsiteY2" fmla="*/ 2056013 h 2310938"/>
              <a:gd name="connsiteX3" fmla="*/ 125120 w 421675"/>
              <a:gd name="connsiteY3" fmla="*/ 2310938 h 2310938"/>
              <a:gd name="connsiteX0" fmla="*/ 27626 w 468136"/>
              <a:gd name="connsiteY0" fmla="*/ 0 h 2200366"/>
              <a:gd name="connsiteX1" fmla="*/ 265792 w 468136"/>
              <a:gd name="connsiteY1" fmla="*/ 1308133 h 2200366"/>
              <a:gd name="connsiteX2" fmla="*/ 465297 w 468136"/>
              <a:gd name="connsiteY2" fmla="*/ 1945441 h 2200366"/>
              <a:gd name="connsiteX3" fmla="*/ 171581 w 468136"/>
              <a:gd name="connsiteY3" fmla="*/ 2200366 h 2200366"/>
              <a:gd name="connsiteX0" fmla="*/ 22543 w 466883"/>
              <a:gd name="connsiteY0" fmla="*/ 0 h 2200366"/>
              <a:gd name="connsiteX1" fmla="*/ 309084 w 466883"/>
              <a:gd name="connsiteY1" fmla="*/ 1515454 h 2200366"/>
              <a:gd name="connsiteX2" fmla="*/ 460214 w 466883"/>
              <a:gd name="connsiteY2" fmla="*/ 1945441 h 2200366"/>
              <a:gd name="connsiteX3" fmla="*/ 166498 w 466883"/>
              <a:gd name="connsiteY3" fmla="*/ 2200366 h 2200366"/>
              <a:gd name="connsiteX0" fmla="*/ 22543 w 466883"/>
              <a:gd name="connsiteY0" fmla="*/ 0 h 2193455"/>
              <a:gd name="connsiteX1" fmla="*/ 309084 w 466883"/>
              <a:gd name="connsiteY1" fmla="*/ 1515454 h 2193455"/>
              <a:gd name="connsiteX2" fmla="*/ 460214 w 466883"/>
              <a:gd name="connsiteY2" fmla="*/ 1945441 h 2193455"/>
              <a:gd name="connsiteX3" fmla="*/ 104301 w 466883"/>
              <a:gd name="connsiteY3" fmla="*/ 2193455 h 2193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883" h="2193455">
                <a:moveTo>
                  <a:pt x="22543" y="0"/>
                </a:moveTo>
                <a:cubicBezTo>
                  <a:pt x="-62431" y="498762"/>
                  <a:pt x="105884" y="1138610"/>
                  <a:pt x="309084" y="1515454"/>
                </a:cubicBezTo>
                <a:cubicBezTo>
                  <a:pt x="477185" y="1812865"/>
                  <a:pt x="475916" y="1796735"/>
                  <a:pt x="460214" y="1945441"/>
                </a:cubicBezTo>
                <a:cubicBezTo>
                  <a:pt x="444512" y="2094147"/>
                  <a:pt x="104301" y="2193455"/>
                  <a:pt x="104301" y="2193455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0024DF1-069A-431A-7C33-8855059D6B59}"/>
              </a:ext>
            </a:extLst>
          </p:cNvPr>
          <p:cNvSpPr txBox="1"/>
          <p:nvPr/>
        </p:nvSpPr>
        <p:spPr>
          <a:xfrm>
            <a:off x="2495707" y="2639604"/>
            <a:ext cx="98712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~1–3 days travel time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965DC8-16ED-B974-1E56-CDE1443853BB}"/>
              </a:ext>
            </a:extLst>
          </p:cNvPr>
          <p:cNvSpPr txBox="1"/>
          <p:nvPr/>
        </p:nvSpPr>
        <p:spPr>
          <a:xfrm>
            <a:off x="330200" y="1451102"/>
            <a:ext cx="148340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Lake Mendocino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6F51417-8C9A-CF67-0344-25E9EBAEAB10}"/>
              </a:ext>
            </a:extLst>
          </p:cNvPr>
          <p:cNvSpPr txBox="1"/>
          <p:nvPr/>
        </p:nvSpPr>
        <p:spPr>
          <a:xfrm>
            <a:off x="5458394" y="5347289"/>
            <a:ext cx="61001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>
                <a:solidFill>
                  <a:srgbClr val="046C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Recall FIRO</a:t>
            </a: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046C9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allowed retention of an extra 11,600 acre</a:t>
            </a:r>
            <a:r>
              <a:rPr lang="en-US" dirty="0">
                <a:solidFill>
                  <a:srgbClr val="046C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046C9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feet at Lake Mendocino during Dec 2022–Jan 2023</a:t>
            </a:r>
            <a:r>
              <a:rPr kumimoji="0" lang="en-US" sz="1400" i="0" u="none" strike="noStrike" kern="0" cap="none" spc="0" normalizeH="0" noProof="0" dirty="0">
                <a:ln>
                  <a:noFill/>
                </a:ln>
                <a:solidFill>
                  <a:srgbClr val="046C9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.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rgbClr val="046C9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endParaRPr lang="en-US" dirty="0">
              <a:solidFill>
                <a:srgbClr val="046C92"/>
              </a:solidFill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227185D-F019-7E02-CAAE-7E8288B8045A}"/>
              </a:ext>
            </a:extLst>
          </p:cNvPr>
          <p:cNvCxnSpPr>
            <a:cxnSpLocks/>
          </p:cNvCxnSpPr>
          <p:nvPr/>
        </p:nvCxnSpPr>
        <p:spPr>
          <a:xfrm flipH="1">
            <a:off x="7222065" y="1728101"/>
            <a:ext cx="737904" cy="983220"/>
          </a:xfrm>
          <a:prstGeom prst="straightConnector1">
            <a:avLst/>
          </a:prstGeom>
          <a:ln w="15875">
            <a:solidFill>
              <a:srgbClr val="FF00FF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27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0A79A-1B9D-5B8F-F25C-A67738BC4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82;p44">
            <a:extLst>
              <a:ext uri="{FF2B5EF4-FFF2-40B4-BE49-F238E27FC236}">
                <a16:creationId xmlns:a16="http://schemas.microsoft.com/office/drawing/2014/main" id="{FDE90AFE-0CC3-7099-7E97-E041780E73A9}"/>
              </a:ext>
            </a:extLst>
          </p:cNvPr>
          <p:cNvSpPr txBox="1">
            <a:spLocks/>
          </p:cNvSpPr>
          <p:nvPr/>
        </p:nvSpPr>
        <p:spPr>
          <a:xfrm>
            <a:off x="152400" y="3390"/>
            <a:ext cx="118872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36B8B"/>
              </a:buClr>
              <a:buSzPts val="1800"/>
              <a:buFont typeface="Calibri"/>
              <a:buNone/>
              <a:defRPr sz="3200" b="1" i="0" u="none" strike="noStrike" cap="none">
                <a:solidFill>
                  <a:srgbClr val="236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Leveraging enhanced skill to screen for potential FIRO viability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921B0B-AF38-9183-33F4-3611BFB839C5}"/>
              </a:ext>
            </a:extLst>
          </p:cNvPr>
          <p:cNvCxnSpPr>
            <a:cxnSpLocks/>
          </p:cNvCxnSpPr>
          <p:nvPr/>
        </p:nvCxnSpPr>
        <p:spPr>
          <a:xfrm flipV="1">
            <a:off x="4579207" y="1552018"/>
            <a:ext cx="0" cy="3932393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9CE6C76-1636-8F27-CEEC-A08BFEE63151}"/>
              </a:ext>
            </a:extLst>
          </p:cNvPr>
          <p:cNvCxnSpPr>
            <a:cxnSpLocks/>
          </p:cNvCxnSpPr>
          <p:nvPr/>
        </p:nvCxnSpPr>
        <p:spPr>
          <a:xfrm>
            <a:off x="1998607" y="5507588"/>
            <a:ext cx="885661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07B4F6DD-F939-1809-30E0-D12A03C7CC1A}"/>
              </a:ext>
            </a:extLst>
          </p:cNvPr>
          <p:cNvSpPr txBox="1"/>
          <p:nvPr/>
        </p:nvSpPr>
        <p:spPr>
          <a:xfrm>
            <a:off x="4471773" y="5504092"/>
            <a:ext cx="3501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Lead Time (e.g., 1–14 days)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DBBC20-407C-5DE5-5176-3DFED82B1DF6}"/>
              </a:ext>
            </a:extLst>
          </p:cNvPr>
          <p:cNvSpPr txBox="1"/>
          <p:nvPr/>
        </p:nvSpPr>
        <p:spPr>
          <a:xfrm rot="16200000">
            <a:off x="-191623" y="3361868"/>
            <a:ext cx="3884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Precipitation Forecast Skill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FF8427-E0B9-8D1F-CDD0-AB6392AA5873}"/>
              </a:ext>
            </a:extLst>
          </p:cNvPr>
          <p:cNvSpPr txBox="1"/>
          <p:nvPr/>
        </p:nvSpPr>
        <p:spPr>
          <a:xfrm>
            <a:off x="7562314" y="4172369"/>
            <a:ext cx="169918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8305A5-01BC-C8A0-69E1-1B78C969986A}"/>
              </a:ext>
            </a:extLst>
          </p:cNvPr>
          <p:cNvSpPr txBox="1"/>
          <p:nvPr/>
        </p:nvSpPr>
        <p:spPr>
          <a:xfrm>
            <a:off x="7355632" y="1619753"/>
            <a:ext cx="3975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Candidate Reservoir Watershed #1</a:t>
            </a:r>
          </a:p>
          <a:p>
            <a:r>
              <a:rPr lang="en-US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Candidate Reservoir Watershed #2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A12F28-4908-8ECE-F591-33BA5130DE28}"/>
              </a:ext>
            </a:extLst>
          </p:cNvPr>
          <p:cNvSpPr txBox="1"/>
          <p:nvPr/>
        </p:nvSpPr>
        <p:spPr>
          <a:xfrm>
            <a:off x="1727918" y="3241840"/>
            <a:ext cx="1660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Skill threshold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664C67-1A00-7662-A2D9-CC9D23EF587F}"/>
              </a:ext>
            </a:extLst>
          </p:cNvPr>
          <p:cNvSpPr txBox="1"/>
          <p:nvPr/>
        </p:nvSpPr>
        <p:spPr>
          <a:xfrm>
            <a:off x="4579206" y="1521298"/>
            <a:ext cx="25806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FIRO </a:t>
            </a:r>
          </a:p>
          <a:p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Lead-time </a:t>
            </a:r>
          </a:p>
          <a:p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 </a:t>
            </a:r>
            <a:b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(i.e., release + travel time)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F95CC6-5038-7918-27A1-6D001C9C372B}"/>
              </a:ext>
            </a:extLst>
          </p:cNvPr>
          <p:cNvSpPr txBox="1"/>
          <p:nvPr/>
        </p:nvSpPr>
        <p:spPr>
          <a:xfrm>
            <a:off x="4072978" y="3693554"/>
            <a:ext cx="169918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C5786EF-59B3-B8CF-01C5-0C7384B291AC}"/>
              </a:ext>
            </a:extLst>
          </p:cNvPr>
          <p:cNvCxnSpPr>
            <a:cxnSpLocks/>
          </p:cNvCxnSpPr>
          <p:nvPr/>
        </p:nvCxnSpPr>
        <p:spPr>
          <a:xfrm flipH="1" flipV="1">
            <a:off x="1998605" y="3465614"/>
            <a:ext cx="8601631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06EB0EF-649D-09D6-88DF-B29D422C183E}"/>
              </a:ext>
            </a:extLst>
          </p:cNvPr>
          <p:cNvCxnSpPr/>
          <p:nvPr/>
        </p:nvCxnSpPr>
        <p:spPr>
          <a:xfrm flipV="1">
            <a:off x="1998607" y="1552018"/>
            <a:ext cx="0" cy="395557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10">
            <a:extLst>
              <a:ext uri="{FF2B5EF4-FFF2-40B4-BE49-F238E27FC236}">
                <a16:creationId xmlns:a16="http://schemas.microsoft.com/office/drawing/2014/main" id="{6BECA585-92C6-A305-2C43-F026216C94C7}"/>
              </a:ext>
            </a:extLst>
          </p:cNvPr>
          <p:cNvSpPr/>
          <p:nvPr/>
        </p:nvSpPr>
        <p:spPr>
          <a:xfrm>
            <a:off x="2194183" y="1773652"/>
            <a:ext cx="8185135" cy="2968318"/>
          </a:xfrm>
          <a:custGeom>
            <a:avLst/>
            <a:gdLst>
              <a:gd name="connsiteX0" fmla="*/ 0 w 5165124"/>
              <a:gd name="connsiteY0" fmla="*/ 1063 h 2843117"/>
              <a:gd name="connsiteX1" fmla="*/ 1186249 w 5165124"/>
              <a:gd name="connsiteY1" fmla="*/ 235841 h 2843117"/>
              <a:gd name="connsiteX2" fmla="*/ 2681416 w 5165124"/>
              <a:gd name="connsiteY2" fmla="*/ 1459160 h 2843117"/>
              <a:gd name="connsiteX3" fmla="*/ 3818238 w 5165124"/>
              <a:gd name="connsiteY3" fmla="*/ 2348847 h 2843117"/>
              <a:gd name="connsiteX4" fmla="*/ 5165124 w 5165124"/>
              <a:gd name="connsiteY4" fmla="*/ 2843117 h 2843117"/>
              <a:gd name="connsiteX0" fmla="*/ 0 w 5165124"/>
              <a:gd name="connsiteY0" fmla="*/ 831 h 2842885"/>
              <a:gd name="connsiteX1" fmla="*/ 1186249 w 5165124"/>
              <a:gd name="connsiteY1" fmla="*/ 235609 h 2842885"/>
              <a:gd name="connsiteX2" fmla="*/ 2619633 w 5165124"/>
              <a:gd name="connsiteY2" fmla="*/ 1421857 h 2842885"/>
              <a:gd name="connsiteX3" fmla="*/ 3818238 w 5165124"/>
              <a:gd name="connsiteY3" fmla="*/ 2348615 h 2842885"/>
              <a:gd name="connsiteX4" fmla="*/ 5165124 w 5165124"/>
              <a:gd name="connsiteY4" fmla="*/ 2842885 h 2842885"/>
              <a:gd name="connsiteX0" fmla="*/ 0 w 5165124"/>
              <a:gd name="connsiteY0" fmla="*/ 117 h 2842171"/>
              <a:gd name="connsiteX1" fmla="*/ 1413061 w 5165124"/>
              <a:gd name="connsiteY1" fmla="*/ 338036 h 2842171"/>
              <a:gd name="connsiteX2" fmla="*/ 2619633 w 5165124"/>
              <a:gd name="connsiteY2" fmla="*/ 1421143 h 2842171"/>
              <a:gd name="connsiteX3" fmla="*/ 3818238 w 5165124"/>
              <a:gd name="connsiteY3" fmla="*/ 2347901 h 2842171"/>
              <a:gd name="connsiteX4" fmla="*/ 5165124 w 5165124"/>
              <a:gd name="connsiteY4" fmla="*/ 2842171 h 2842171"/>
              <a:gd name="connsiteX0" fmla="*/ 0 w 5268221"/>
              <a:gd name="connsiteY0" fmla="*/ 117 h 2761950"/>
              <a:gd name="connsiteX1" fmla="*/ 1413061 w 5268221"/>
              <a:gd name="connsiteY1" fmla="*/ 338036 h 2761950"/>
              <a:gd name="connsiteX2" fmla="*/ 2619633 w 5268221"/>
              <a:gd name="connsiteY2" fmla="*/ 1421143 h 2761950"/>
              <a:gd name="connsiteX3" fmla="*/ 3818238 w 5268221"/>
              <a:gd name="connsiteY3" fmla="*/ 2347901 h 2761950"/>
              <a:gd name="connsiteX4" fmla="*/ 5268221 w 5268221"/>
              <a:gd name="connsiteY4" fmla="*/ 2761950 h 2761950"/>
              <a:gd name="connsiteX0" fmla="*/ 0 w 5268221"/>
              <a:gd name="connsiteY0" fmla="*/ 117 h 2761950"/>
              <a:gd name="connsiteX1" fmla="*/ 1413061 w 5268221"/>
              <a:gd name="connsiteY1" fmla="*/ 338036 h 2761950"/>
              <a:gd name="connsiteX2" fmla="*/ 2619633 w 5268221"/>
              <a:gd name="connsiteY2" fmla="*/ 1421143 h 2761950"/>
              <a:gd name="connsiteX3" fmla="*/ 3818238 w 5268221"/>
              <a:gd name="connsiteY3" fmla="*/ 2347901 h 2761950"/>
              <a:gd name="connsiteX4" fmla="*/ 5268221 w 5268221"/>
              <a:gd name="connsiteY4" fmla="*/ 2761950 h 2761950"/>
              <a:gd name="connsiteX0" fmla="*/ 0 w 5268221"/>
              <a:gd name="connsiteY0" fmla="*/ 137 h 2761970"/>
              <a:gd name="connsiteX1" fmla="*/ 1413061 w 5268221"/>
              <a:gd name="connsiteY1" fmla="*/ 338056 h 2761970"/>
              <a:gd name="connsiteX2" fmla="*/ 2702110 w 5268221"/>
              <a:gd name="connsiteY2" fmla="*/ 1524305 h 2761970"/>
              <a:gd name="connsiteX3" fmla="*/ 3818238 w 5268221"/>
              <a:gd name="connsiteY3" fmla="*/ 2347921 h 2761970"/>
              <a:gd name="connsiteX4" fmla="*/ 5268221 w 5268221"/>
              <a:gd name="connsiteY4" fmla="*/ 2761970 h 2761970"/>
              <a:gd name="connsiteX0" fmla="*/ 0 w 6914541"/>
              <a:gd name="connsiteY0" fmla="*/ 137 h 2784890"/>
              <a:gd name="connsiteX1" fmla="*/ 1413061 w 6914541"/>
              <a:gd name="connsiteY1" fmla="*/ 338056 h 2784890"/>
              <a:gd name="connsiteX2" fmla="*/ 2702110 w 6914541"/>
              <a:gd name="connsiteY2" fmla="*/ 1524305 h 2784890"/>
              <a:gd name="connsiteX3" fmla="*/ 3818238 w 6914541"/>
              <a:gd name="connsiteY3" fmla="*/ 2347921 h 2784890"/>
              <a:gd name="connsiteX4" fmla="*/ 6914541 w 6914541"/>
              <a:gd name="connsiteY4" fmla="*/ 2784890 h 2784890"/>
              <a:gd name="connsiteX0" fmla="*/ 0 w 6914541"/>
              <a:gd name="connsiteY0" fmla="*/ 137 h 2784890"/>
              <a:gd name="connsiteX1" fmla="*/ 1413061 w 6914541"/>
              <a:gd name="connsiteY1" fmla="*/ 338056 h 2784890"/>
              <a:gd name="connsiteX2" fmla="*/ 2702110 w 6914541"/>
              <a:gd name="connsiteY2" fmla="*/ 1524305 h 2784890"/>
              <a:gd name="connsiteX3" fmla="*/ 3818238 w 6914541"/>
              <a:gd name="connsiteY3" fmla="*/ 2347921 h 2784890"/>
              <a:gd name="connsiteX4" fmla="*/ 6914541 w 6914541"/>
              <a:gd name="connsiteY4" fmla="*/ 2784890 h 2784890"/>
              <a:gd name="connsiteX0" fmla="*/ 0 w 6914541"/>
              <a:gd name="connsiteY0" fmla="*/ 137 h 2784890"/>
              <a:gd name="connsiteX1" fmla="*/ 1413061 w 6914541"/>
              <a:gd name="connsiteY1" fmla="*/ 338056 h 2784890"/>
              <a:gd name="connsiteX2" fmla="*/ 2702110 w 6914541"/>
              <a:gd name="connsiteY2" fmla="*/ 1524305 h 2784890"/>
              <a:gd name="connsiteX3" fmla="*/ 4106345 w 6914541"/>
              <a:gd name="connsiteY3" fmla="*/ 2439602 h 2784890"/>
              <a:gd name="connsiteX4" fmla="*/ 6914541 w 6914541"/>
              <a:gd name="connsiteY4" fmla="*/ 2784890 h 2784890"/>
              <a:gd name="connsiteX0" fmla="*/ 0 w 6914541"/>
              <a:gd name="connsiteY0" fmla="*/ 137 h 2784890"/>
              <a:gd name="connsiteX1" fmla="*/ 1413061 w 6914541"/>
              <a:gd name="connsiteY1" fmla="*/ 338056 h 2784890"/>
              <a:gd name="connsiteX2" fmla="*/ 2702110 w 6914541"/>
              <a:gd name="connsiteY2" fmla="*/ 1524305 h 2784890"/>
              <a:gd name="connsiteX3" fmla="*/ 6914541 w 6914541"/>
              <a:gd name="connsiteY3" fmla="*/ 2784890 h 2784890"/>
              <a:gd name="connsiteX0" fmla="*/ 0 w 6914541"/>
              <a:gd name="connsiteY0" fmla="*/ 137 h 2784890"/>
              <a:gd name="connsiteX1" fmla="*/ 1413061 w 6914541"/>
              <a:gd name="connsiteY1" fmla="*/ 338056 h 2784890"/>
              <a:gd name="connsiteX2" fmla="*/ 2702110 w 6914541"/>
              <a:gd name="connsiteY2" fmla="*/ 1524305 h 2784890"/>
              <a:gd name="connsiteX3" fmla="*/ 6914541 w 6914541"/>
              <a:gd name="connsiteY3" fmla="*/ 2784890 h 2784890"/>
              <a:gd name="connsiteX0" fmla="*/ 0 w 6914541"/>
              <a:gd name="connsiteY0" fmla="*/ 477 h 2785230"/>
              <a:gd name="connsiteX1" fmla="*/ 1413061 w 6914541"/>
              <a:gd name="connsiteY1" fmla="*/ 338396 h 2785230"/>
              <a:gd name="connsiteX2" fmla="*/ 3127409 w 6914541"/>
              <a:gd name="connsiteY2" fmla="*/ 1960132 h 2785230"/>
              <a:gd name="connsiteX3" fmla="*/ 6914541 w 6914541"/>
              <a:gd name="connsiteY3" fmla="*/ 2785230 h 2785230"/>
              <a:gd name="connsiteX0" fmla="*/ 0 w 5908224"/>
              <a:gd name="connsiteY0" fmla="*/ 477 h 2775824"/>
              <a:gd name="connsiteX1" fmla="*/ 1413061 w 5908224"/>
              <a:gd name="connsiteY1" fmla="*/ 338396 h 2775824"/>
              <a:gd name="connsiteX2" fmla="*/ 3127409 w 5908224"/>
              <a:gd name="connsiteY2" fmla="*/ 1960132 h 2775824"/>
              <a:gd name="connsiteX3" fmla="*/ 5908224 w 5908224"/>
              <a:gd name="connsiteY3" fmla="*/ 2775824 h 2775824"/>
              <a:gd name="connsiteX0" fmla="*/ 0 w 5908224"/>
              <a:gd name="connsiteY0" fmla="*/ 477 h 2775824"/>
              <a:gd name="connsiteX1" fmla="*/ 1413061 w 5908224"/>
              <a:gd name="connsiteY1" fmla="*/ 338396 h 2775824"/>
              <a:gd name="connsiteX2" fmla="*/ 3127409 w 5908224"/>
              <a:gd name="connsiteY2" fmla="*/ 1960132 h 2775824"/>
              <a:gd name="connsiteX3" fmla="*/ 5908224 w 5908224"/>
              <a:gd name="connsiteY3" fmla="*/ 2775824 h 2775824"/>
              <a:gd name="connsiteX0" fmla="*/ 0 w 5908224"/>
              <a:gd name="connsiteY0" fmla="*/ 477 h 2775824"/>
              <a:gd name="connsiteX1" fmla="*/ 1413061 w 5908224"/>
              <a:gd name="connsiteY1" fmla="*/ 338396 h 2775824"/>
              <a:gd name="connsiteX2" fmla="*/ 3127409 w 5908224"/>
              <a:gd name="connsiteY2" fmla="*/ 1960132 h 2775824"/>
              <a:gd name="connsiteX3" fmla="*/ 5908224 w 5908224"/>
              <a:gd name="connsiteY3" fmla="*/ 2775824 h 2775824"/>
              <a:gd name="connsiteX0" fmla="*/ 0 w 5908224"/>
              <a:gd name="connsiteY0" fmla="*/ 477 h 2775824"/>
              <a:gd name="connsiteX1" fmla="*/ 1413061 w 5908224"/>
              <a:gd name="connsiteY1" fmla="*/ 338396 h 2775824"/>
              <a:gd name="connsiteX2" fmla="*/ 3127409 w 5908224"/>
              <a:gd name="connsiteY2" fmla="*/ 1960132 h 2775824"/>
              <a:gd name="connsiteX3" fmla="*/ 5908224 w 5908224"/>
              <a:gd name="connsiteY3" fmla="*/ 2775824 h 2775824"/>
              <a:gd name="connsiteX0" fmla="*/ 0 w 5908224"/>
              <a:gd name="connsiteY0" fmla="*/ 522 h 2775869"/>
              <a:gd name="connsiteX1" fmla="*/ 1413061 w 5908224"/>
              <a:gd name="connsiteY1" fmla="*/ 338441 h 2775869"/>
              <a:gd name="connsiteX2" fmla="*/ 3055529 w 5908224"/>
              <a:gd name="connsiteY2" fmla="*/ 1978989 h 2775869"/>
              <a:gd name="connsiteX3" fmla="*/ 5908224 w 5908224"/>
              <a:gd name="connsiteY3" fmla="*/ 2775869 h 277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8224" h="2775869">
                <a:moveTo>
                  <a:pt x="0" y="522"/>
                </a:moveTo>
                <a:cubicBezTo>
                  <a:pt x="369673" y="-3597"/>
                  <a:pt x="903806" y="8697"/>
                  <a:pt x="1413061" y="338441"/>
                </a:cubicBezTo>
                <a:cubicBezTo>
                  <a:pt x="1922316" y="668185"/>
                  <a:pt x="2202508" y="1448908"/>
                  <a:pt x="3055529" y="1978989"/>
                </a:cubicBezTo>
                <a:cubicBezTo>
                  <a:pt x="3908550" y="2509070"/>
                  <a:pt x="4152597" y="2662230"/>
                  <a:pt x="5908224" y="2775869"/>
                </a:cubicBezTo>
              </a:path>
            </a:pathLst>
          </a:cu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786A0856-E40E-3182-9D13-A1775F941F62}"/>
              </a:ext>
            </a:extLst>
          </p:cNvPr>
          <p:cNvSpPr/>
          <p:nvPr/>
        </p:nvSpPr>
        <p:spPr>
          <a:xfrm>
            <a:off x="2197255" y="1764442"/>
            <a:ext cx="6270881" cy="3600540"/>
          </a:xfrm>
          <a:custGeom>
            <a:avLst/>
            <a:gdLst>
              <a:gd name="connsiteX0" fmla="*/ 0 w 5165124"/>
              <a:gd name="connsiteY0" fmla="*/ 1063 h 2843117"/>
              <a:gd name="connsiteX1" fmla="*/ 1186249 w 5165124"/>
              <a:gd name="connsiteY1" fmla="*/ 235841 h 2843117"/>
              <a:gd name="connsiteX2" fmla="*/ 2681416 w 5165124"/>
              <a:gd name="connsiteY2" fmla="*/ 1459160 h 2843117"/>
              <a:gd name="connsiteX3" fmla="*/ 3818238 w 5165124"/>
              <a:gd name="connsiteY3" fmla="*/ 2348847 h 2843117"/>
              <a:gd name="connsiteX4" fmla="*/ 5165124 w 5165124"/>
              <a:gd name="connsiteY4" fmla="*/ 2843117 h 2843117"/>
              <a:gd name="connsiteX0" fmla="*/ 0 w 5165124"/>
              <a:gd name="connsiteY0" fmla="*/ 831 h 2842885"/>
              <a:gd name="connsiteX1" fmla="*/ 1186249 w 5165124"/>
              <a:gd name="connsiteY1" fmla="*/ 235609 h 2842885"/>
              <a:gd name="connsiteX2" fmla="*/ 2619633 w 5165124"/>
              <a:gd name="connsiteY2" fmla="*/ 1421857 h 2842885"/>
              <a:gd name="connsiteX3" fmla="*/ 3818238 w 5165124"/>
              <a:gd name="connsiteY3" fmla="*/ 2348615 h 2842885"/>
              <a:gd name="connsiteX4" fmla="*/ 5165124 w 5165124"/>
              <a:gd name="connsiteY4" fmla="*/ 2842885 h 2842885"/>
              <a:gd name="connsiteX0" fmla="*/ 0 w 5165124"/>
              <a:gd name="connsiteY0" fmla="*/ 117 h 2842171"/>
              <a:gd name="connsiteX1" fmla="*/ 1413061 w 5165124"/>
              <a:gd name="connsiteY1" fmla="*/ 338036 h 2842171"/>
              <a:gd name="connsiteX2" fmla="*/ 2619633 w 5165124"/>
              <a:gd name="connsiteY2" fmla="*/ 1421143 h 2842171"/>
              <a:gd name="connsiteX3" fmla="*/ 3818238 w 5165124"/>
              <a:gd name="connsiteY3" fmla="*/ 2347901 h 2842171"/>
              <a:gd name="connsiteX4" fmla="*/ 5165124 w 5165124"/>
              <a:gd name="connsiteY4" fmla="*/ 2842171 h 2842171"/>
              <a:gd name="connsiteX0" fmla="*/ 0 w 5268221"/>
              <a:gd name="connsiteY0" fmla="*/ 117 h 2761950"/>
              <a:gd name="connsiteX1" fmla="*/ 1413061 w 5268221"/>
              <a:gd name="connsiteY1" fmla="*/ 338036 h 2761950"/>
              <a:gd name="connsiteX2" fmla="*/ 2619633 w 5268221"/>
              <a:gd name="connsiteY2" fmla="*/ 1421143 h 2761950"/>
              <a:gd name="connsiteX3" fmla="*/ 3818238 w 5268221"/>
              <a:gd name="connsiteY3" fmla="*/ 2347901 h 2761950"/>
              <a:gd name="connsiteX4" fmla="*/ 5268221 w 5268221"/>
              <a:gd name="connsiteY4" fmla="*/ 2761950 h 2761950"/>
              <a:gd name="connsiteX0" fmla="*/ 0 w 5268221"/>
              <a:gd name="connsiteY0" fmla="*/ 117 h 2761950"/>
              <a:gd name="connsiteX1" fmla="*/ 1413061 w 5268221"/>
              <a:gd name="connsiteY1" fmla="*/ 338036 h 2761950"/>
              <a:gd name="connsiteX2" fmla="*/ 2619633 w 5268221"/>
              <a:gd name="connsiteY2" fmla="*/ 1421143 h 2761950"/>
              <a:gd name="connsiteX3" fmla="*/ 3818238 w 5268221"/>
              <a:gd name="connsiteY3" fmla="*/ 2347901 h 2761950"/>
              <a:gd name="connsiteX4" fmla="*/ 5268221 w 5268221"/>
              <a:gd name="connsiteY4" fmla="*/ 2761950 h 2761950"/>
              <a:gd name="connsiteX0" fmla="*/ 0 w 5268221"/>
              <a:gd name="connsiteY0" fmla="*/ 137 h 2761970"/>
              <a:gd name="connsiteX1" fmla="*/ 1413061 w 5268221"/>
              <a:gd name="connsiteY1" fmla="*/ 338056 h 2761970"/>
              <a:gd name="connsiteX2" fmla="*/ 2702110 w 5268221"/>
              <a:gd name="connsiteY2" fmla="*/ 1524305 h 2761970"/>
              <a:gd name="connsiteX3" fmla="*/ 3818238 w 5268221"/>
              <a:gd name="connsiteY3" fmla="*/ 2347921 h 2761970"/>
              <a:gd name="connsiteX4" fmla="*/ 5268221 w 5268221"/>
              <a:gd name="connsiteY4" fmla="*/ 2761970 h 2761970"/>
              <a:gd name="connsiteX0" fmla="*/ 0 w 6914541"/>
              <a:gd name="connsiteY0" fmla="*/ 137 h 2784890"/>
              <a:gd name="connsiteX1" fmla="*/ 1413061 w 6914541"/>
              <a:gd name="connsiteY1" fmla="*/ 338056 h 2784890"/>
              <a:gd name="connsiteX2" fmla="*/ 2702110 w 6914541"/>
              <a:gd name="connsiteY2" fmla="*/ 1524305 h 2784890"/>
              <a:gd name="connsiteX3" fmla="*/ 3818238 w 6914541"/>
              <a:gd name="connsiteY3" fmla="*/ 2347921 h 2784890"/>
              <a:gd name="connsiteX4" fmla="*/ 6914541 w 6914541"/>
              <a:gd name="connsiteY4" fmla="*/ 2784890 h 2784890"/>
              <a:gd name="connsiteX0" fmla="*/ 0 w 6914541"/>
              <a:gd name="connsiteY0" fmla="*/ 137 h 2784890"/>
              <a:gd name="connsiteX1" fmla="*/ 1413061 w 6914541"/>
              <a:gd name="connsiteY1" fmla="*/ 338056 h 2784890"/>
              <a:gd name="connsiteX2" fmla="*/ 2702110 w 6914541"/>
              <a:gd name="connsiteY2" fmla="*/ 1524305 h 2784890"/>
              <a:gd name="connsiteX3" fmla="*/ 3818238 w 6914541"/>
              <a:gd name="connsiteY3" fmla="*/ 2347921 h 2784890"/>
              <a:gd name="connsiteX4" fmla="*/ 6914541 w 6914541"/>
              <a:gd name="connsiteY4" fmla="*/ 2784890 h 2784890"/>
              <a:gd name="connsiteX0" fmla="*/ 0 w 6914541"/>
              <a:gd name="connsiteY0" fmla="*/ 137 h 2784890"/>
              <a:gd name="connsiteX1" fmla="*/ 1413061 w 6914541"/>
              <a:gd name="connsiteY1" fmla="*/ 338056 h 2784890"/>
              <a:gd name="connsiteX2" fmla="*/ 2702110 w 6914541"/>
              <a:gd name="connsiteY2" fmla="*/ 1524305 h 2784890"/>
              <a:gd name="connsiteX3" fmla="*/ 4106345 w 6914541"/>
              <a:gd name="connsiteY3" fmla="*/ 2439602 h 2784890"/>
              <a:gd name="connsiteX4" fmla="*/ 6914541 w 6914541"/>
              <a:gd name="connsiteY4" fmla="*/ 2784890 h 2784890"/>
              <a:gd name="connsiteX0" fmla="*/ 0 w 6914541"/>
              <a:gd name="connsiteY0" fmla="*/ 137 h 2784890"/>
              <a:gd name="connsiteX1" fmla="*/ 1413061 w 6914541"/>
              <a:gd name="connsiteY1" fmla="*/ 338056 h 2784890"/>
              <a:gd name="connsiteX2" fmla="*/ 2702110 w 6914541"/>
              <a:gd name="connsiteY2" fmla="*/ 1524305 h 2784890"/>
              <a:gd name="connsiteX3" fmla="*/ 6914541 w 6914541"/>
              <a:gd name="connsiteY3" fmla="*/ 2784890 h 2784890"/>
              <a:gd name="connsiteX0" fmla="*/ 0 w 6914541"/>
              <a:gd name="connsiteY0" fmla="*/ 137 h 2784890"/>
              <a:gd name="connsiteX1" fmla="*/ 1413061 w 6914541"/>
              <a:gd name="connsiteY1" fmla="*/ 338056 h 2784890"/>
              <a:gd name="connsiteX2" fmla="*/ 2702110 w 6914541"/>
              <a:gd name="connsiteY2" fmla="*/ 1524305 h 2784890"/>
              <a:gd name="connsiteX3" fmla="*/ 6914541 w 6914541"/>
              <a:gd name="connsiteY3" fmla="*/ 2784890 h 2784890"/>
              <a:gd name="connsiteX0" fmla="*/ 0 w 6914541"/>
              <a:gd name="connsiteY0" fmla="*/ 477 h 2785230"/>
              <a:gd name="connsiteX1" fmla="*/ 1413061 w 6914541"/>
              <a:gd name="connsiteY1" fmla="*/ 338396 h 2785230"/>
              <a:gd name="connsiteX2" fmla="*/ 3127409 w 6914541"/>
              <a:gd name="connsiteY2" fmla="*/ 1960132 h 2785230"/>
              <a:gd name="connsiteX3" fmla="*/ 6914541 w 6914541"/>
              <a:gd name="connsiteY3" fmla="*/ 2785230 h 2785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4541" h="2785230">
                <a:moveTo>
                  <a:pt x="0" y="477"/>
                </a:moveTo>
                <a:cubicBezTo>
                  <a:pt x="369673" y="-3642"/>
                  <a:pt x="891826" y="11787"/>
                  <a:pt x="1413061" y="338396"/>
                </a:cubicBezTo>
                <a:cubicBezTo>
                  <a:pt x="1934296" y="665005"/>
                  <a:pt x="2210496" y="1552326"/>
                  <a:pt x="3127409" y="1960132"/>
                </a:cubicBezTo>
                <a:cubicBezTo>
                  <a:pt x="4044322" y="2367938"/>
                  <a:pt x="5158914" y="2671591"/>
                  <a:pt x="6914541" y="2785230"/>
                </a:cubicBezTo>
              </a:path>
            </a:pathLst>
          </a:cu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D8DC169-A2FE-7550-26A1-34F8B09D0856}"/>
              </a:ext>
            </a:extLst>
          </p:cNvPr>
          <p:cNvSpPr/>
          <p:nvPr/>
        </p:nvSpPr>
        <p:spPr>
          <a:xfrm>
            <a:off x="4152444" y="3380844"/>
            <a:ext cx="180905" cy="18288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BF73BC3-B86C-6FC9-9A69-A34FFA320E53}"/>
              </a:ext>
            </a:extLst>
          </p:cNvPr>
          <p:cNvSpPr/>
          <p:nvPr/>
        </p:nvSpPr>
        <p:spPr>
          <a:xfrm>
            <a:off x="5647533" y="3380844"/>
            <a:ext cx="180905" cy="18288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017F1C1-080D-1ED9-4E2E-C389584CB3B0}"/>
              </a:ext>
            </a:extLst>
          </p:cNvPr>
          <p:cNvSpPr/>
          <p:nvPr/>
        </p:nvSpPr>
        <p:spPr>
          <a:xfrm>
            <a:off x="7175922" y="1673207"/>
            <a:ext cx="180905" cy="18090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7F9AA67-AB16-7EB3-FC4E-7A1CC03E44D3}"/>
              </a:ext>
            </a:extLst>
          </p:cNvPr>
          <p:cNvSpPr/>
          <p:nvPr/>
        </p:nvSpPr>
        <p:spPr>
          <a:xfrm>
            <a:off x="7175922" y="1908691"/>
            <a:ext cx="180905" cy="18090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475FB7B-0B05-49D4-B54A-1FFC2A2C552C}"/>
              </a:ext>
            </a:extLst>
          </p:cNvPr>
          <p:cNvSpPr txBox="1"/>
          <p:nvPr/>
        </p:nvSpPr>
        <p:spPr>
          <a:xfrm>
            <a:off x="5745002" y="3142927"/>
            <a:ext cx="2807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Potentially viable for FIRO?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A8F43DF-0D29-15AF-5EE1-E7690FD66593}"/>
              </a:ext>
            </a:extLst>
          </p:cNvPr>
          <p:cNvSpPr txBox="1"/>
          <p:nvPr/>
        </p:nvSpPr>
        <p:spPr>
          <a:xfrm>
            <a:off x="222250" y="599713"/>
            <a:ext cx="11487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Viability is influenced by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whether skill is high enough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a given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lead-time requirement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360087F-0A3A-4C77-B2E4-211370147683}"/>
              </a:ext>
            </a:extLst>
          </p:cNvPr>
          <p:cNvSpPr txBox="1"/>
          <p:nvPr/>
        </p:nvSpPr>
        <p:spPr>
          <a:xfrm>
            <a:off x="10268075" y="5656065"/>
            <a:ext cx="1923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ysClr val="windowText" lastClr="000000"/>
                </a:solidFill>
              </a:rPr>
              <a:t>Cordeira et al. (2025)</a:t>
            </a:r>
          </a:p>
        </p:txBody>
      </p:sp>
    </p:spTree>
    <p:extLst>
      <p:ext uri="{BB962C8B-B14F-4D97-AF65-F5344CB8AC3E}">
        <p14:creationId xmlns:p14="http://schemas.microsoft.com/office/powerpoint/2010/main" val="141862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9FDEE-5C0F-9997-B1AF-EB0CF3BF6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the united states&#10;&#10;Description automatically generated">
            <a:extLst>
              <a:ext uri="{FF2B5EF4-FFF2-40B4-BE49-F238E27FC236}">
                <a16:creationId xmlns:a16="http://schemas.microsoft.com/office/drawing/2014/main" id="{4A9BA75E-CE90-77AC-5765-47C430E5C3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23385" b="19757"/>
          <a:stretch/>
        </p:blipFill>
        <p:spPr>
          <a:xfrm>
            <a:off x="15236" y="512752"/>
            <a:ext cx="8503920" cy="483516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ADCBF78-D6C3-C6FE-0368-9A6178C4F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2397" y="3783917"/>
            <a:ext cx="914400" cy="114831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FE0E9DE-8EDE-E885-42A0-583E80FA3B7D}"/>
              </a:ext>
            </a:extLst>
          </p:cNvPr>
          <p:cNvSpPr txBox="1"/>
          <p:nvPr/>
        </p:nvSpPr>
        <p:spPr>
          <a:xfrm>
            <a:off x="4842933" y="5101695"/>
            <a:ext cx="35558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Based on GEFS-R and PRISM data for 2000–2019</a:t>
            </a:r>
            <a:endParaRPr lang="en-US" sz="9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CF61174-DE14-1FC9-2874-0F2791A450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639" t="85113" r="11310" b="10906"/>
          <a:stretch/>
        </p:blipFill>
        <p:spPr>
          <a:xfrm>
            <a:off x="198116" y="5484023"/>
            <a:ext cx="8138160" cy="42043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95DF1F8-0968-6298-2379-FD4F50779FFD}"/>
              </a:ext>
            </a:extLst>
          </p:cNvPr>
          <p:cNvSpPr txBox="1"/>
          <p:nvPr/>
        </p:nvSpPr>
        <p:spPr>
          <a:xfrm>
            <a:off x="2482228" y="5325146"/>
            <a:ext cx="35558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Days 1–3 [F12–F84] </a:t>
            </a:r>
            <a:r>
              <a:rPr lang="en-US" sz="1000" b="1" dirty="0">
                <a:solidFill>
                  <a:srgbClr val="FF0000"/>
                </a:solidFill>
              </a:rPr>
              <a:t>Critical Success Index</a:t>
            </a:r>
            <a:endParaRPr lang="en-US" sz="900" b="1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3F0B9A-5091-4838-E005-9053A0AC8121}"/>
              </a:ext>
            </a:extLst>
          </p:cNvPr>
          <p:cNvSpPr txBox="1"/>
          <p:nvPr/>
        </p:nvSpPr>
        <p:spPr>
          <a:xfrm>
            <a:off x="490815" y="4665958"/>
            <a:ext cx="317586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US States</a:t>
            </a:r>
          </a:p>
          <a:p>
            <a:r>
              <a:rPr lang="en-US" sz="1100" dirty="0"/>
              <a:t>HUC-8 Boundaries</a:t>
            </a:r>
          </a:p>
          <a:p>
            <a:r>
              <a:rPr lang="en-US" sz="1100" dirty="0"/>
              <a:t>USACE Sites (from National Inventory of Dams)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744B48C-356B-9039-2D9F-9E814C0DFE89}"/>
              </a:ext>
            </a:extLst>
          </p:cNvPr>
          <p:cNvCxnSpPr>
            <a:cxnSpLocks/>
          </p:cNvCxnSpPr>
          <p:nvPr/>
        </p:nvCxnSpPr>
        <p:spPr>
          <a:xfrm>
            <a:off x="322898" y="4793245"/>
            <a:ext cx="206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C18959-0CBB-6056-EFBA-6BEC1DC217ED}"/>
              </a:ext>
            </a:extLst>
          </p:cNvPr>
          <p:cNvCxnSpPr>
            <a:cxnSpLocks/>
          </p:cNvCxnSpPr>
          <p:nvPr/>
        </p:nvCxnSpPr>
        <p:spPr>
          <a:xfrm>
            <a:off x="322898" y="4963749"/>
            <a:ext cx="206256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A617DFF3-ECAA-A141-CD0F-1AF8FF55B0AB}"/>
              </a:ext>
            </a:extLst>
          </p:cNvPr>
          <p:cNvSpPr/>
          <p:nvPr/>
        </p:nvSpPr>
        <p:spPr>
          <a:xfrm>
            <a:off x="396488" y="5089970"/>
            <a:ext cx="64789" cy="6531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Google Shape;282;p44">
            <a:extLst>
              <a:ext uri="{FF2B5EF4-FFF2-40B4-BE49-F238E27FC236}">
                <a16:creationId xmlns:a16="http://schemas.microsoft.com/office/drawing/2014/main" id="{0B6667EF-EE27-EBC5-2926-619786DE1D24}"/>
              </a:ext>
            </a:extLst>
          </p:cNvPr>
          <p:cNvSpPr txBox="1">
            <a:spLocks/>
          </p:cNvSpPr>
          <p:nvPr/>
        </p:nvSpPr>
        <p:spPr>
          <a:xfrm>
            <a:off x="152400" y="3390"/>
            <a:ext cx="118872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36B8B"/>
              </a:buClr>
              <a:buSzPts val="1800"/>
              <a:buFont typeface="Calibri"/>
              <a:buNone/>
              <a:defRPr sz="3200" b="1" i="0" u="none" strike="noStrike" cap="none">
                <a:solidFill>
                  <a:srgbClr val="236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National Precipitation Forecast Skill Assessment for Screening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40972F-E9B9-680A-5189-2436C1B62E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8017" y="3850767"/>
            <a:ext cx="914400" cy="114831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7BB959-BD84-AFEE-35B3-1F7759607248}"/>
              </a:ext>
            </a:extLst>
          </p:cNvPr>
          <p:cNvSpPr txBox="1"/>
          <p:nvPr/>
        </p:nvSpPr>
        <p:spPr>
          <a:xfrm>
            <a:off x="4814663" y="602598"/>
            <a:ext cx="35558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i="1" dirty="0">
                <a:solidFill>
                  <a:srgbClr val="0070C0"/>
                </a:solidFill>
              </a:rPr>
              <a:t>Based on GEFS-R vs PRISM data for 2000–2019</a:t>
            </a:r>
            <a:endParaRPr lang="en-US" sz="1050" i="1" dirty="0">
              <a:solidFill>
                <a:srgbClr val="0070C0"/>
              </a:solidFill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2707FBF-5334-1A77-3FA9-BBDF1A1883B1}"/>
              </a:ext>
            </a:extLst>
          </p:cNvPr>
          <p:cNvSpPr/>
          <p:nvPr/>
        </p:nvSpPr>
        <p:spPr>
          <a:xfrm>
            <a:off x="8389614" y="602598"/>
            <a:ext cx="3688086" cy="5179368"/>
          </a:xfrm>
          <a:prstGeom prst="roundRect">
            <a:avLst>
              <a:gd name="adj" fmla="val 28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350" b="1" dirty="0">
                <a:solidFill>
                  <a:sysClr val="windowText" lastClr="000000"/>
                </a:solidFill>
              </a:rPr>
              <a:t>Days 1–3 QPF Skill (CSI) for</a:t>
            </a:r>
            <a:br>
              <a:rPr lang="en-US" sz="1350" b="1" dirty="0">
                <a:solidFill>
                  <a:sysClr val="windowText" lastClr="000000"/>
                </a:solidFill>
              </a:rPr>
            </a:br>
            <a:r>
              <a:rPr lang="en-US" sz="1350" b="1" dirty="0">
                <a:solidFill>
                  <a:sysClr val="windowText" lastClr="000000"/>
                </a:solidFill>
              </a:rPr>
              <a:t>Top-5% Wettest Periods (2000–19)</a:t>
            </a:r>
          </a:p>
          <a:p>
            <a:endParaRPr lang="en-US" sz="1350" b="1" dirty="0">
              <a:solidFill>
                <a:srgbClr val="0070C0"/>
              </a:solidFill>
            </a:endParaRPr>
          </a:p>
          <a:p>
            <a:r>
              <a:rPr lang="en-US" sz="1350" b="1" dirty="0">
                <a:solidFill>
                  <a:srgbClr val="0070C0"/>
                </a:solidFill>
              </a:rPr>
              <a:t>Leading Hypotheses:</a:t>
            </a:r>
            <a:endParaRPr lang="en-US" sz="1350" dirty="0">
              <a:solidFill>
                <a:sysClr val="windowText" lastClr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350" dirty="0">
                <a:solidFill>
                  <a:sysClr val="windowText" lastClr="000000"/>
                </a:solidFill>
              </a:rPr>
              <a:t>Highest skill over West anchored by terrain and ARs.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350" dirty="0">
                <a:solidFill>
                  <a:sysClr val="windowText" lastClr="000000"/>
                </a:solidFill>
              </a:rPr>
              <a:t>Higher skill also over New England and Mid-Atlantic influenced by ARs and Nor’easters (synoptic-scale precip).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350" dirty="0">
                <a:solidFill>
                  <a:sysClr val="windowText" lastClr="000000"/>
                </a:solidFill>
              </a:rPr>
              <a:t>Lower skill over Central and Southeast influenced by convection and tropical processes (with some exceptions; e.g., along the Appalachians, lower Ohio).</a:t>
            </a:r>
          </a:p>
          <a:p>
            <a:endParaRPr lang="en-US" sz="13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3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Results summarized in a recent article: </a:t>
            </a:r>
          </a:p>
          <a:p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Cordeira, J. M., F. M. Ralph, C. Talbot, J. Forbis, D. R. Novak, J. A. Nelson, K. Mahoney, R. Weihs, E. Slinskey, and L. Delle Monache (2025). </a:t>
            </a:r>
            <a:r>
              <a:rPr lang="en-US" sz="1350" b="1" dirty="0">
                <a:solidFill>
                  <a:srgbClr val="0070C0"/>
                </a:solidFill>
              </a:rPr>
              <a:t>A summary of U.S. watershed precipitation forecast skill and the national Forecast Informed Reservoir Operations Expansion Pathfinder Effort</a:t>
            </a:r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 </a:t>
            </a:r>
            <a:r>
              <a:rPr lang="en-US" sz="135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Weather and Forecasting</a:t>
            </a:r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3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40, </a:t>
            </a:r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1529–1542.</a:t>
            </a:r>
          </a:p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dirty="0">
              <a:solidFill>
                <a:sysClr val="windowText" lastClr="00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93B091-CF69-F543-6BAF-3866286685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639" t="85113" r="11310" b="10906"/>
          <a:stretch/>
        </p:blipFill>
        <p:spPr>
          <a:xfrm>
            <a:off x="173736" y="5513928"/>
            <a:ext cx="8138160" cy="420437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094C88A-7E57-15F6-F8C1-D7EA30026C6F}"/>
              </a:ext>
            </a:extLst>
          </p:cNvPr>
          <p:cNvSpPr/>
          <p:nvPr/>
        </p:nvSpPr>
        <p:spPr>
          <a:xfrm>
            <a:off x="205337" y="696316"/>
            <a:ext cx="1639954" cy="3745310"/>
          </a:xfrm>
          <a:prstGeom prst="roundRect">
            <a:avLst/>
          </a:prstGeom>
          <a:noFill/>
          <a:ln w="38100">
            <a:solidFill>
              <a:srgbClr val="FF00FF"/>
            </a:solidFill>
            <a:prstDash val="sysDash"/>
          </a:ln>
          <a:effectLst>
            <a:outerShdw dist="38100" dir="2700000" algn="tl" rotWithShape="0">
              <a:schemeClr val="bg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320BB1-59AF-3EE6-6C25-17C0129D93B6}"/>
              </a:ext>
            </a:extLst>
          </p:cNvPr>
          <p:cNvSpPr txBox="1"/>
          <p:nvPr/>
        </p:nvSpPr>
        <p:spPr>
          <a:xfrm>
            <a:off x="298518" y="3658526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</a:rPr>
              <a:t>1.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6A1750B1-314D-DE2E-9975-2C035E513160}"/>
              </a:ext>
            </a:extLst>
          </p:cNvPr>
          <p:cNvSpPr/>
          <p:nvPr/>
        </p:nvSpPr>
        <p:spPr>
          <a:xfrm>
            <a:off x="6614851" y="1154864"/>
            <a:ext cx="1639954" cy="1858173"/>
          </a:xfrm>
          <a:prstGeom prst="roundRect">
            <a:avLst/>
          </a:prstGeom>
          <a:noFill/>
          <a:ln w="38100">
            <a:solidFill>
              <a:srgbClr val="FF00FF"/>
            </a:solidFill>
            <a:prstDash val="sysDash"/>
          </a:ln>
          <a:effectLst>
            <a:outerShdw dist="38100" dir="2700000" algn="tl" rotWithShape="0">
              <a:schemeClr val="bg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D476F9-2B01-5EBE-E1DF-187D64439BB8}"/>
              </a:ext>
            </a:extLst>
          </p:cNvPr>
          <p:cNvSpPr txBox="1"/>
          <p:nvPr/>
        </p:nvSpPr>
        <p:spPr>
          <a:xfrm>
            <a:off x="7582592" y="2348115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</a:rPr>
              <a:t>2.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B97AEC7-B94D-7E47-6861-EB3467FA946D}"/>
              </a:ext>
            </a:extLst>
          </p:cNvPr>
          <p:cNvSpPr/>
          <p:nvPr/>
        </p:nvSpPr>
        <p:spPr>
          <a:xfrm>
            <a:off x="3020620" y="1679277"/>
            <a:ext cx="3462412" cy="3390106"/>
          </a:xfrm>
          <a:prstGeom prst="roundRect">
            <a:avLst>
              <a:gd name="adj" fmla="val 8900"/>
            </a:avLst>
          </a:prstGeom>
          <a:noFill/>
          <a:ln w="38100">
            <a:solidFill>
              <a:srgbClr val="FF00FF"/>
            </a:solidFill>
            <a:prstDash val="sysDash"/>
          </a:ln>
          <a:effectLst>
            <a:outerShdw dist="38100" dir="2700000" algn="tl" rotWithShape="0">
              <a:schemeClr val="bg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DE0744-FE2C-5311-28FD-76D6213F2650}"/>
              </a:ext>
            </a:extLst>
          </p:cNvPr>
          <p:cNvSpPr txBox="1"/>
          <p:nvPr/>
        </p:nvSpPr>
        <p:spPr>
          <a:xfrm>
            <a:off x="5248205" y="4460659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</a:rPr>
              <a:t>3.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BBD2CB8-EDBA-3449-33F7-C3864E51E723}"/>
              </a:ext>
            </a:extLst>
          </p:cNvPr>
          <p:cNvSpPr/>
          <p:nvPr/>
        </p:nvSpPr>
        <p:spPr>
          <a:xfrm>
            <a:off x="4622080" y="2937477"/>
            <a:ext cx="1579428" cy="721049"/>
          </a:xfrm>
          <a:prstGeom prst="roundRect">
            <a:avLst/>
          </a:prstGeom>
          <a:noFill/>
          <a:ln w="38100">
            <a:solidFill>
              <a:srgbClr val="FF00FF"/>
            </a:solidFill>
            <a:prstDash val="sysDash"/>
          </a:ln>
          <a:effectLst>
            <a:outerShdw dist="38100" dir="2700000" algn="tl" rotWithShape="0">
              <a:schemeClr val="bg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124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4C5EA-ED44-462A-8857-E8CAF77CB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D1993E0-C2F3-C5A8-EF44-D706487648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79"/>
          <a:stretch>
            <a:fillRect/>
          </a:stretch>
        </p:blipFill>
        <p:spPr>
          <a:xfrm>
            <a:off x="925159" y="363902"/>
            <a:ext cx="7446914" cy="543153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3DD5DA9-6445-0D2F-4411-0255870353FC}"/>
              </a:ext>
            </a:extLst>
          </p:cNvPr>
          <p:cNvSpPr txBox="1"/>
          <p:nvPr/>
        </p:nvSpPr>
        <p:spPr>
          <a:xfrm>
            <a:off x="1498078" y="5087130"/>
            <a:ext cx="50289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P90/10 is 90</a:t>
            </a:r>
            <a:r>
              <a:rPr lang="en-US" sz="12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/10</a:t>
            </a:r>
            <a:r>
              <a:rPr lang="en-US" sz="12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percentile of skill of all 2000+ HUC8s across the U.S.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8EE10B6-02F5-A6CB-061D-B1792EB9791E}"/>
              </a:ext>
            </a:extLst>
          </p:cNvPr>
          <p:cNvCxnSpPr>
            <a:cxnSpLocks/>
          </p:cNvCxnSpPr>
          <p:nvPr/>
        </p:nvCxnSpPr>
        <p:spPr>
          <a:xfrm flipH="1" flipV="1">
            <a:off x="1878857" y="3954847"/>
            <a:ext cx="12007" cy="113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33829506-DBF8-FC68-0727-BC2C897C8918}"/>
              </a:ext>
            </a:extLst>
          </p:cNvPr>
          <p:cNvSpPr/>
          <p:nvPr/>
        </p:nvSpPr>
        <p:spPr>
          <a:xfrm>
            <a:off x="727203" y="526338"/>
            <a:ext cx="598480" cy="4949495"/>
          </a:xfrm>
          <a:prstGeom prst="rect">
            <a:avLst/>
          </a:prstGeom>
          <a:solidFill>
            <a:schemeClr val="bg1">
              <a:alpha val="88014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8DF8BA-F9BA-B0F4-72FF-2104A3FC712D}"/>
              </a:ext>
            </a:extLst>
          </p:cNvPr>
          <p:cNvSpPr txBox="1"/>
          <p:nvPr/>
        </p:nvSpPr>
        <p:spPr>
          <a:xfrm rot="16200000">
            <a:off x="-668929" y="2830260"/>
            <a:ext cx="290335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800" dirty="0"/>
              <a:t>Precipitation Forecast Skill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4B479DB-1852-6D0B-A8A9-241A216120F5}"/>
              </a:ext>
            </a:extLst>
          </p:cNvPr>
          <p:cNvSpPr txBox="1"/>
          <p:nvPr/>
        </p:nvSpPr>
        <p:spPr>
          <a:xfrm rot="16200000">
            <a:off x="450988" y="4841291"/>
            <a:ext cx="663510" cy="40314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/>
              <a:t>Low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9147194-D706-4A8B-9DB2-21CCF125D1E9}"/>
              </a:ext>
            </a:extLst>
          </p:cNvPr>
          <p:cNvSpPr txBox="1"/>
          <p:nvPr/>
        </p:nvSpPr>
        <p:spPr>
          <a:xfrm rot="16200000">
            <a:off x="422992" y="705673"/>
            <a:ext cx="719502" cy="40314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/>
              <a:t>High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9E35C82-E264-28DE-2506-744453B81CA7}"/>
              </a:ext>
            </a:extLst>
          </p:cNvPr>
          <p:cNvCxnSpPr>
            <a:cxnSpLocks/>
          </p:cNvCxnSpPr>
          <p:nvPr/>
        </p:nvCxnSpPr>
        <p:spPr>
          <a:xfrm flipV="1">
            <a:off x="1896358" y="2882700"/>
            <a:ext cx="670486" cy="22044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0247740-1C75-7F58-03A2-016BAEECBEA6}"/>
              </a:ext>
            </a:extLst>
          </p:cNvPr>
          <p:cNvSpPr txBox="1"/>
          <p:nvPr/>
        </p:nvSpPr>
        <p:spPr>
          <a:xfrm>
            <a:off x="1653309" y="2382818"/>
            <a:ext cx="4363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P90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BA453E-07F3-C61F-130D-B73F2F687E98}"/>
              </a:ext>
            </a:extLst>
          </p:cNvPr>
          <p:cNvSpPr txBox="1"/>
          <p:nvPr/>
        </p:nvSpPr>
        <p:spPr>
          <a:xfrm>
            <a:off x="1418009" y="3682334"/>
            <a:ext cx="4251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P10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4A6561-2BF1-CCCD-2250-1F40693028EB}"/>
              </a:ext>
            </a:extLst>
          </p:cNvPr>
          <p:cNvSpPr txBox="1"/>
          <p:nvPr/>
        </p:nvSpPr>
        <p:spPr>
          <a:xfrm>
            <a:off x="3729459" y="5636511"/>
            <a:ext cx="1576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Lead Time (days)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BC92273-E50D-F66B-F5AE-0C72C03AF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9271" y="531165"/>
            <a:ext cx="2545124" cy="4846320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A383832-C6BC-D6E8-D956-874C0CF01BC6}"/>
              </a:ext>
            </a:extLst>
          </p:cNvPr>
          <p:cNvCxnSpPr>
            <a:cxnSpLocks/>
            <a:stCxn id="19" idx="0"/>
          </p:cNvCxnSpPr>
          <p:nvPr/>
        </p:nvCxnSpPr>
        <p:spPr>
          <a:xfrm flipH="1" flipV="1">
            <a:off x="9983946" y="1641278"/>
            <a:ext cx="933250" cy="490154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C992A37-11A2-4FF0-0652-60728FDFB16D}"/>
              </a:ext>
            </a:extLst>
          </p:cNvPr>
          <p:cNvCxnSpPr>
            <a:cxnSpLocks/>
          </p:cNvCxnSpPr>
          <p:nvPr/>
        </p:nvCxnSpPr>
        <p:spPr>
          <a:xfrm flipH="1">
            <a:off x="10021214" y="2710949"/>
            <a:ext cx="275697" cy="536043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B1FC916-6DA3-E2B0-256E-31B3479CAAC8}"/>
              </a:ext>
            </a:extLst>
          </p:cNvPr>
          <p:cNvCxnSpPr>
            <a:cxnSpLocks/>
            <a:stCxn id="20" idx="1"/>
          </p:cNvCxnSpPr>
          <p:nvPr/>
        </p:nvCxnSpPr>
        <p:spPr>
          <a:xfrm flipH="1" flipV="1">
            <a:off x="9837581" y="3758776"/>
            <a:ext cx="758052" cy="20825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42BD5D5-8175-383E-C166-77BDDFF3D36B}"/>
              </a:ext>
            </a:extLst>
          </p:cNvPr>
          <p:cNvSpPr txBox="1"/>
          <p:nvPr/>
        </p:nvSpPr>
        <p:spPr>
          <a:xfrm>
            <a:off x="10406479" y="2131432"/>
            <a:ext cx="1021434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Duwamish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4C7941-40DF-002A-8E8A-E460BF3A4D51}"/>
              </a:ext>
            </a:extLst>
          </p:cNvPr>
          <p:cNvSpPr txBox="1"/>
          <p:nvPr/>
        </p:nvSpPr>
        <p:spPr>
          <a:xfrm>
            <a:off x="10595633" y="3813139"/>
            <a:ext cx="832280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Russian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DC1143-9697-5EDD-D4B9-6757E6FA79A5}"/>
              </a:ext>
            </a:extLst>
          </p:cNvPr>
          <p:cNvSpPr txBox="1"/>
          <p:nvPr/>
        </p:nvSpPr>
        <p:spPr>
          <a:xfrm>
            <a:off x="9652000" y="2497998"/>
            <a:ext cx="1775913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North Fork Feather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A80AAC-B685-22AB-2717-144C5E8232DB}"/>
              </a:ext>
            </a:extLst>
          </p:cNvPr>
          <p:cNvSpPr txBox="1"/>
          <p:nvPr/>
        </p:nvSpPr>
        <p:spPr>
          <a:xfrm>
            <a:off x="10287857" y="2864564"/>
            <a:ext cx="1140056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Upper Yuba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18ECD7F-D2CB-07DA-9574-3CFE54542C08}"/>
              </a:ext>
            </a:extLst>
          </p:cNvPr>
          <p:cNvSpPr txBox="1"/>
          <p:nvPr/>
        </p:nvSpPr>
        <p:spPr>
          <a:xfrm>
            <a:off x="10398464" y="3231130"/>
            <a:ext cx="1029449" cy="5232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North Fork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American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52311D-A2F2-4F82-744A-70B502F959D7}"/>
              </a:ext>
            </a:extLst>
          </p:cNvPr>
          <p:cNvSpPr txBox="1"/>
          <p:nvPr/>
        </p:nvSpPr>
        <p:spPr>
          <a:xfrm>
            <a:off x="10406480" y="4179703"/>
            <a:ext cx="1021433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Santa Ana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FD88AC0-FC37-6642-1645-A45A55F536E9}"/>
              </a:ext>
            </a:extLst>
          </p:cNvPr>
          <p:cNvCxnSpPr>
            <a:cxnSpLocks/>
            <a:stCxn id="30" idx="1"/>
          </p:cNvCxnSpPr>
          <p:nvPr/>
        </p:nvCxnSpPr>
        <p:spPr>
          <a:xfrm flipH="1">
            <a:off x="10194332" y="3492740"/>
            <a:ext cx="204132" cy="67557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04751F5-EDFA-FB1D-9D76-D0EC91FCE350}"/>
              </a:ext>
            </a:extLst>
          </p:cNvPr>
          <p:cNvCxnSpPr>
            <a:cxnSpLocks/>
            <a:stCxn id="28" idx="1"/>
          </p:cNvCxnSpPr>
          <p:nvPr/>
        </p:nvCxnSpPr>
        <p:spPr>
          <a:xfrm flipH="1">
            <a:off x="10100807" y="3018453"/>
            <a:ext cx="187050" cy="413461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36EF70B-3C8F-106E-A98A-0C490196B50C}"/>
              </a:ext>
            </a:extLst>
          </p:cNvPr>
          <p:cNvCxnSpPr>
            <a:cxnSpLocks/>
            <a:stCxn id="31" idx="2"/>
          </p:cNvCxnSpPr>
          <p:nvPr/>
        </p:nvCxnSpPr>
        <p:spPr>
          <a:xfrm flipH="1">
            <a:off x="10701366" y="4487480"/>
            <a:ext cx="215831" cy="177277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CDC92FF-3DAB-62C4-7FE2-A3E3E81E069D}"/>
              </a:ext>
            </a:extLst>
          </p:cNvPr>
          <p:cNvSpPr txBox="1"/>
          <p:nvPr/>
        </p:nvSpPr>
        <p:spPr>
          <a:xfrm>
            <a:off x="4101355" y="4120916"/>
            <a:ext cx="1140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FF"/>
                </a:solidFill>
              </a:rPr>
              <a:t>Middle Iowa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8748E6-956C-A402-E553-249A25EE5C21}"/>
              </a:ext>
            </a:extLst>
          </p:cNvPr>
          <p:cNvSpPr txBox="1"/>
          <p:nvPr/>
        </p:nvSpPr>
        <p:spPr>
          <a:xfrm>
            <a:off x="10268075" y="5656065"/>
            <a:ext cx="1923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ysClr val="windowText" lastClr="000000"/>
                </a:solidFill>
              </a:rPr>
              <a:t>Cordeira et al. (2025)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42CF4CF-D534-1143-EC16-617379BB9346}"/>
              </a:ext>
            </a:extLst>
          </p:cNvPr>
          <p:cNvSpPr/>
          <p:nvPr/>
        </p:nvSpPr>
        <p:spPr>
          <a:xfrm>
            <a:off x="4859445" y="1266997"/>
            <a:ext cx="2927265" cy="10301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ysClr val="windowText" lastClr="000000"/>
                </a:solidFill>
              </a:rPr>
              <a:t>Current “FIRO” watersheds contain skill in the top-10% nationally</a:t>
            </a:r>
          </a:p>
        </p:txBody>
      </p:sp>
      <p:sp>
        <p:nvSpPr>
          <p:cNvPr id="3" name="Google Shape;282;p44">
            <a:extLst>
              <a:ext uri="{FF2B5EF4-FFF2-40B4-BE49-F238E27FC236}">
                <a16:creationId xmlns:a16="http://schemas.microsoft.com/office/drawing/2014/main" id="{85D3B690-03BD-FC9B-61D7-0B82FB50FC7B}"/>
              </a:ext>
            </a:extLst>
          </p:cNvPr>
          <p:cNvSpPr txBox="1">
            <a:spLocks/>
          </p:cNvSpPr>
          <p:nvPr/>
        </p:nvSpPr>
        <p:spPr>
          <a:xfrm>
            <a:off x="152400" y="3390"/>
            <a:ext cx="11887200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36B8B"/>
              </a:buClr>
              <a:buSzPts val="1800"/>
              <a:buFont typeface="Calibri"/>
              <a:buNone/>
              <a:defRPr sz="3200" b="1" i="0" u="none" strike="noStrike" cap="none">
                <a:solidFill>
                  <a:srgbClr val="236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from Individual Watersheds (Daily Perspective; Top-5%)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BFBF050-0904-1C65-98D8-8642BA8092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4982" y="4466606"/>
            <a:ext cx="661847" cy="83115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649867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7CF21-57CE-C706-EF5C-8261DA736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>
            <a:extLst>
              <a:ext uri="{FF2B5EF4-FFF2-40B4-BE49-F238E27FC236}">
                <a16:creationId xmlns:a16="http://schemas.microsoft.com/office/drawing/2014/main" id="{88EB348D-A37E-ED13-CFA8-AE95A978AB3C}"/>
              </a:ext>
            </a:extLst>
          </p:cNvPr>
          <p:cNvSpPr txBox="1"/>
          <p:nvPr/>
        </p:nvSpPr>
        <p:spPr>
          <a:xfrm>
            <a:off x="152400" y="0"/>
            <a:ext cx="118872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Factors Influencing Skill: Seasonality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5857CD-D663-6418-06E9-16287C762399}"/>
              </a:ext>
            </a:extLst>
          </p:cNvPr>
          <p:cNvSpPr txBox="1"/>
          <p:nvPr/>
        </p:nvSpPr>
        <p:spPr>
          <a:xfrm>
            <a:off x="717176" y="491909"/>
            <a:ext cx="48622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a. GEFS-R 72-h QPF Skill | Top-5% | </a:t>
            </a:r>
            <a:r>
              <a:rPr lang="en-US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Cool Season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7EB401-1F86-E2BD-C0A6-8F58872C4F02}"/>
              </a:ext>
            </a:extLst>
          </p:cNvPr>
          <p:cNvSpPr txBox="1"/>
          <p:nvPr/>
        </p:nvSpPr>
        <p:spPr>
          <a:xfrm>
            <a:off x="6267087" y="475685"/>
            <a:ext cx="49776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b. GEFS-R 72-h QPF Skill | Top-5% |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Warm Season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CE762C-48BF-F2FD-69FE-825F133AE9D9}"/>
              </a:ext>
            </a:extLst>
          </p:cNvPr>
          <p:cNvSpPr txBox="1"/>
          <p:nvPr/>
        </p:nvSpPr>
        <p:spPr>
          <a:xfrm rot="16200000">
            <a:off x="10313617" y="2401856"/>
            <a:ext cx="33766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Critical Success Index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9F9D50-CBBA-4E5B-EEC2-8F9500346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52" y="844341"/>
            <a:ext cx="5591192" cy="35959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0C134F-8718-7844-FE40-AACF688EF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334" y="842561"/>
            <a:ext cx="5923092" cy="35959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214B1BA-A104-2599-9B19-F462A378C8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7238" y="3371677"/>
            <a:ext cx="2418065" cy="14608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15FE200-2C66-B81F-B5D7-94086CEBECBD}"/>
              </a:ext>
            </a:extLst>
          </p:cNvPr>
          <p:cNvSpPr txBox="1"/>
          <p:nvPr/>
        </p:nvSpPr>
        <p:spPr>
          <a:xfrm>
            <a:off x="4822895" y="4287891"/>
            <a:ext cx="7565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Cool minus Warm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4C865259-0509-3440-A30C-2CFEED608627}"/>
              </a:ext>
            </a:extLst>
          </p:cNvPr>
          <p:cNvSpPr/>
          <p:nvPr/>
        </p:nvSpPr>
        <p:spPr>
          <a:xfrm>
            <a:off x="152400" y="4883668"/>
            <a:ext cx="11887200" cy="880317"/>
          </a:xfrm>
          <a:prstGeom prst="roundRect">
            <a:avLst>
              <a:gd name="adj" fmla="val 2821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60020" indent="-16002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</a:rPr>
              <a:t>72-h Aggregate skill higher during cool season as compared to warm season, with some exceptions </a:t>
            </a:r>
            <a:br>
              <a:rPr lang="en-US" sz="1600" dirty="0">
                <a:solidFill>
                  <a:sysClr val="windowText" lastClr="000000"/>
                </a:solidFill>
              </a:rPr>
            </a:b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(using an annually defined top-5% threshold)</a:t>
            </a:r>
          </a:p>
          <a:p>
            <a:pPr marL="160020" indent="-16002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</a:rPr>
              <a:t>For CSI &gt;0.33: 25% of watersheds meet threshold annually; 43% of watersheds meet threshold during cool season</a:t>
            </a:r>
          </a:p>
        </p:txBody>
      </p:sp>
    </p:spTree>
    <p:extLst>
      <p:ext uri="{BB962C8B-B14F-4D97-AF65-F5344CB8AC3E}">
        <p14:creationId xmlns:p14="http://schemas.microsoft.com/office/powerpoint/2010/main" val="2475189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49E90-A050-5337-5638-C4E5A69A7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455C036-40A4-641F-FB4C-152705B6E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888" y="858960"/>
            <a:ext cx="5957987" cy="35935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8104A3F-5F4B-6735-D848-A0FA1D5EF9F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703"/>
          <a:stretch>
            <a:fillRect/>
          </a:stretch>
        </p:blipFill>
        <p:spPr>
          <a:xfrm>
            <a:off x="365760" y="859175"/>
            <a:ext cx="5558627" cy="359359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F964467-FA5E-5E13-BB6B-6FEE9DE8529B}"/>
              </a:ext>
            </a:extLst>
          </p:cNvPr>
          <p:cNvSpPr txBox="1"/>
          <p:nvPr/>
        </p:nvSpPr>
        <p:spPr>
          <a:xfrm>
            <a:off x="155448" y="0"/>
            <a:ext cx="118872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Factors Influencing Skill: Storm Types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CC0EEB-0D25-F195-D718-E74F9876FE33}"/>
              </a:ext>
            </a:extLst>
          </p:cNvPr>
          <p:cNvSpPr txBox="1"/>
          <p:nvPr/>
        </p:nvSpPr>
        <p:spPr>
          <a:xfrm>
            <a:off x="717176" y="506197"/>
            <a:ext cx="54457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a. GEFS-R 72-h QPF Skill | Top-5% | </a:t>
            </a:r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Atmospheric River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673825-DF75-068B-2350-07F2814C3CA0}"/>
              </a:ext>
            </a:extLst>
          </p:cNvPr>
          <p:cNvSpPr txBox="1"/>
          <p:nvPr/>
        </p:nvSpPr>
        <p:spPr>
          <a:xfrm>
            <a:off x="6267087" y="489973"/>
            <a:ext cx="5912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b. GEFS-R 72-h QPF Skill | Top-5% | 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Non-Atmospheric River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5DAFAB-7C1F-D68C-DD4F-EFE7BDC80BD8}"/>
              </a:ext>
            </a:extLst>
          </p:cNvPr>
          <p:cNvSpPr txBox="1"/>
          <p:nvPr/>
        </p:nvSpPr>
        <p:spPr>
          <a:xfrm rot="16200000">
            <a:off x="10313617" y="2416144"/>
            <a:ext cx="33766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Critical Success Index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F333C46-56AA-11AD-3925-12C2A52B157D}"/>
              </a:ext>
            </a:extLst>
          </p:cNvPr>
          <p:cNvSpPr/>
          <p:nvPr/>
        </p:nvSpPr>
        <p:spPr>
          <a:xfrm>
            <a:off x="152400" y="4897955"/>
            <a:ext cx="11887200" cy="914400"/>
          </a:xfrm>
          <a:prstGeom prst="roundRect">
            <a:avLst>
              <a:gd name="adj" fmla="val 2821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60020" indent="-16002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</a:rPr>
              <a:t>72-h Aggregate skill higher associated with AR storm types as compared to non-AR storms</a:t>
            </a:r>
            <a:br>
              <a:rPr lang="en-US" sz="1600" dirty="0">
                <a:solidFill>
                  <a:sysClr val="windowText" lastClr="000000"/>
                </a:solidFill>
              </a:rPr>
            </a:b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(using an annually defined top-5% threshold; ARs defined on QPE days using Gual and Waliser tARget v3 methodology)</a:t>
            </a:r>
          </a:p>
          <a:p>
            <a:pPr marL="160020" indent="-16002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</a:rPr>
              <a:t>For CSI &gt;0.33: 25% of watersheds meet threshold annually; 30% of watersheds meet threshold with ARs. </a:t>
            </a:r>
            <a:endParaRPr lang="en-US" sz="1600" dirty="0">
              <a:solidFill>
                <a:srgbClr val="FF00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B70116-3F68-C214-FB78-53337B0164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4024" y="3382704"/>
            <a:ext cx="2440363" cy="14630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EAC3E32-3FD2-4D8D-BA89-0E478797E657}"/>
              </a:ext>
            </a:extLst>
          </p:cNvPr>
          <p:cNvSpPr txBox="1"/>
          <p:nvPr/>
        </p:nvSpPr>
        <p:spPr>
          <a:xfrm>
            <a:off x="4822895" y="4302179"/>
            <a:ext cx="7565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Cool minus Warm</a:t>
            </a:r>
          </a:p>
        </p:txBody>
      </p:sp>
    </p:spTree>
    <p:extLst>
      <p:ext uri="{BB962C8B-B14F-4D97-AF65-F5344CB8AC3E}">
        <p14:creationId xmlns:p14="http://schemas.microsoft.com/office/powerpoint/2010/main" val="1772150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05DCB-CD48-E174-7CF1-0A94FB978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556D826-6DF8-4FFE-A82B-50A258170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888" y="858960"/>
            <a:ext cx="5957987" cy="35935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F54B517-3E51-6686-6A2E-9F84AE3A52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703"/>
          <a:stretch>
            <a:fillRect/>
          </a:stretch>
        </p:blipFill>
        <p:spPr>
          <a:xfrm>
            <a:off x="365760" y="859175"/>
            <a:ext cx="5558627" cy="359359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B3E3EACB-ED03-C957-3502-CFEEE1C94682}"/>
              </a:ext>
            </a:extLst>
          </p:cNvPr>
          <p:cNvSpPr txBox="1"/>
          <p:nvPr/>
        </p:nvSpPr>
        <p:spPr>
          <a:xfrm>
            <a:off x="155448" y="0"/>
            <a:ext cx="118872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Factors Influencing Skill: Storm Types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F6AAA3-BB2F-DED2-B1EC-0CD564A4180A}"/>
              </a:ext>
            </a:extLst>
          </p:cNvPr>
          <p:cNvSpPr txBox="1"/>
          <p:nvPr/>
        </p:nvSpPr>
        <p:spPr>
          <a:xfrm>
            <a:off x="717176" y="506197"/>
            <a:ext cx="54457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a. GEFS-R 72-h QPF Skill | Top-5% | </a:t>
            </a:r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Atmospheric River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1BE726-0C3E-C0B7-D52C-D139F7E4FFAE}"/>
              </a:ext>
            </a:extLst>
          </p:cNvPr>
          <p:cNvSpPr txBox="1"/>
          <p:nvPr/>
        </p:nvSpPr>
        <p:spPr>
          <a:xfrm>
            <a:off x="6267087" y="489973"/>
            <a:ext cx="5912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b. GEFS-R 72-h QPF Skill | Top-5% | 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Non-Atmospheric River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0796A5-BD1C-4154-9AE1-A35C0EC56CCC}"/>
              </a:ext>
            </a:extLst>
          </p:cNvPr>
          <p:cNvSpPr txBox="1"/>
          <p:nvPr/>
        </p:nvSpPr>
        <p:spPr>
          <a:xfrm rot="16200000">
            <a:off x="10313617" y="2416144"/>
            <a:ext cx="33766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Critical Success Index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EA313895-B544-3896-C9B8-50E974793ECC}"/>
              </a:ext>
            </a:extLst>
          </p:cNvPr>
          <p:cNvSpPr/>
          <p:nvPr/>
        </p:nvSpPr>
        <p:spPr>
          <a:xfrm>
            <a:off x="152400" y="4897955"/>
            <a:ext cx="11887200" cy="914400"/>
          </a:xfrm>
          <a:prstGeom prst="roundRect">
            <a:avLst>
              <a:gd name="adj" fmla="val 2821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60020" indent="-16002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</a:rPr>
              <a:t>72-h Aggregate skill higher associated with AR storm types as compared to non-AR storms</a:t>
            </a:r>
            <a:br>
              <a:rPr lang="en-US" sz="1600" dirty="0">
                <a:solidFill>
                  <a:sysClr val="windowText" lastClr="000000"/>
                </a:solidFill>
              </a:rPr>
            </a:b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(using an annually defined top-5% threshold; ARs defined on QPE days using Gual and Waliser tARget v3 methodology)</a:t>
            </a:r>
          </a:p>
          <a:p>
            <a:pPr marL="160020" indent="-16002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</a:rPr>
              <a:t>For CSI &gt;0.33: 25% of watersheds meet threshold annually; 30% of watersheds meet threshold with ARs. </a:t>
            </a:r>
            <a:r>
              <a:rPr lang="en-US" sz="1600" dirty="0">
                <a:solidFill>
                  <a:srgbClr val="FF00FF"/>
                </a:solidFill>
              </a:rPr>
              <a:t>Change is even larger (25% </a:t>
            </a:r>
            <a:r>
              <a:rPr lang="en-US" sz="1600" dirty="0">
                <a:solidFill>
                  <a:srgbClr val="FF00FF"/>
                </a:solidFill>
                <a:sym typeface="Wingdings" pitchFamily="2" charset="2"/>
              </a:rPr>
              <a:t> 58%) for 1-day QPF skill as compared to 3-day QPF skill. (75% of FIRO sites have lead times &lt; 3 days).</a:t>
            </a:r>
            <a:endParaRPr lang="en-US" sz="1600" dirty="0">
              <a:solidFill>
                <a:srgbClr val="FF00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6E8A3E-E86E-9FAD-4A9A-43E9235658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4024" y="3382704"/>
            <a:ext cx="2440363" cy="14630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7732B05-0170-6A4E-F27C-4BAA87C177A5}"/>
              </a:ext>
            </a:extLst>
          </p:cNvPr>
          <p:cNvSpPr txBox="1"/>
          <p:nvPr/>
        </p:nvSpPr>
        <p:spPr>
          <a:xfrm>
            <a:off x="4822895" y="4302179"/>
            <a:ext cx="7565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Cool minus Warm</a:t>
            </a:r>
          </a:p>
        </p:txBody>
      </p:sp>
    </p:spTree>
    <p:extLst>
      <p:ext uri="{BB962C8B-B14F-4D97-AF65-F5344CB8AC3E}">
        <p14:creationId xmlns:p14="http://schemas.microsoft.com/office/powerpoint/2010/main" val="4228355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8132B14-5A68-B572-6115-810D14E9A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1514"/>
            <a:ext cx="6864199" cy="34321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5B7A166-7916-55A0-1D19-A981FEED6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800" y="491514"/>
            <a:ext cx="4424016" cy="33184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DD5569-A58D-57AB-CA92-FC9D957ECF7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779"/>
          <a:stretch>
            <a:fillRect/>
          </a:stretch>
        </p:blipFill>
        <p:spPr>
          <a:xfrm>
            <a:off x="0" y="3695700"/>
            <a:ext cx="6864199" cy="215581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12F9DA32-A11F-EF27-5CB4-CADFDEF17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11887200" cy="4572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FIRO Screening Process – Stage A Regional Results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E248C9F-1998-BCC2-2696-CF673F201F55}"/>
                  </a:ext>
                </a:extLst>
              </p:cNvPr>
              <p:cNvSpPr txBox="1"/>
              <p:nvPr/>
            </p:nvSpPr>
            <p:spPr>
              <a:xfrm>
                <a:off x="6330800" y="3953596"/>
                <a:ext cx="5587931" cy="1723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itchFamily="2" charset="2"/>
                  <a:buChar char="Ø"/>
                </a:pPr>
                <a:r>
                  <a:rPr lang="en-US" sz="1600" dirty="0"/>
                  <a:t>All regions have relatively short T+R time scales (1–3 day lead time), most frequent being 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sz="1600" dirty="0"/>
                  <a:t>1 day</a:t>
                </a:r>
              </a:p>
              <a:p>
                <a:pPr marL="285750" indent="-285750">
                  <a:spcAft>
                    <a:spcPts val="600"/>
                  </a:spcAft>
                  <a:buFont typeface="Wingdings" pitchFamily="2" charset="2"/>
                  <a:buChar char="Ø"/>
                </a:pPr>
                <a:r>
                  <a:rPr lang="en-US" sz="1600" dirty="0"/>
                  <a:t>Despite any variations in T+R time, Western watersheds typically exceed CSI criteria</a:t>
                </a:r>
              </a:p>
              <a:p>
                <a:pPr marL="285750" indent="-285750">
                  <a:spcAft>
                    <a:spcPts val="600"/>
                  </a:spcAft>
                  <a:buFont typeface="Wingdings" pitchFamily="2" charset="2"/>
                  <a:buChar char="Ø"/>
                </a:pPr>
                <a:r>
                  <a:rPr lang="en-US" sz="1600" dirty="0"/>
                  <a:t>Great Plains has lower CSI across all T+R timelines (despite any aggregation of precipitation)</a:t>
                </a: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E248C9F-1998-BCC2-2696-CF673F201F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0800" y="3953596"/>
                <a:ext cx="5587931" cy="1723549"/>
              </a:xfrm>
              <a:prstGeom prst="rect">
                <a:avLst/>
              </a:prstGeom>
              <a:blipFill>
                <a:blip r:embed="rId5"/>
                <a:stretch>
                  <a:fillRect l="-454" t="-735" r="-680" b="-4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F2E0BE32-2F28-FF08-77D6-9D2D20BA1A34}"/>
              </a:ext>
            </a:extLst>
          </p:cNvPr>
          <p:cNvSpPr txBox="1"/>
          <p:nvPr/>
        </p:nvSpPr>
        <p:spPr>
          <a:xfrm>
            <a:off x="9014441" y="1122096"/>
            <a:ext cx="20074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Region Key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FFAECE9-516A-9F1A-03F3-F991581AA134}"/>
              </a:ext>
            </a:extLst>
          </p:cNvPr>
          <p:cNvSpPr/>
          <p:nvPr/>
        </p:nvSpPr>
        <p:spPr>
          <a:xfrm>
            <a:off x="1019503" y="3695700"/>
            <a:ext cx="1776249" cy="1906314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A5E7B72-A3CE-0C2C-7357-CF544BEEF241}"/>
              </a:ext>
            </a:extLst>
          </p:cNvPr>
          <p:cNvSpPr/>
          <p:nvPr/>
        </p:nvSpPr>
        <p:spPr>
          <a:xfrm>
            <a:off x="1019503" y="1429873"/>
            <a:ext cx="3920797" cy="90692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922F14E-9492-4044-C43E-45FD648A04FE}"/>
              </a:ext>
            </a:extLst>
          </p:cNvPr>
          <p:cNvSpPr/>
          <p:nvPr/>
        </p:nvSpPr>
        <p:spPr>
          <a:xfrm>
            <a:off x="1116520" y="2336800"/>
            <a:ext cx="4947248" cy="50405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05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7" grpId="1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W3">
      <a:dk1>
        <a:srgbClr val="000000"/>
      </a:dk1>
      <a:lt1>
        <a:srgbClr val="FFFFFF"/>
      </a:lt1>
      <a:dk2>
        <a:srgbClr val="236A8A"/>
      </a:dk2>
      <a:lt2>
        <a:srgbClr val="E7E6E6"/>
      </a:lt2>
      <a:accent1>
        <a:srgbClr val="236A8A"/>
      </a:accent1>
      <a:accent2>
        <a:srgbClr val="F79521"/>
      </a:accent2>
      <a:accent3>
        <a:srgbClr val="2078A4"/>
      </a:accent3>
      <a:accent4>
        <a:srgbClr val="C8771D"/>
      </a:accent4>
      <a:accent5>
        <a:srgbClr val="2D793E"/>
      </a:accent5>
      <a:accent6>
        <a:srgbClr val="39994F"/>
      </a:accent6>
      <a:hlink>
        <a:srgbClr val="2078A4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ontent Slides">
  <a:themeElements>
    <a:clrScheme name="Custom 3">
      <a:dk1>
        <a:srgbClr val="464749"/>
      </a:dk1>
      <a:lt1>
        <a:srgbClr val="FFFFFF"/>
      </a:lt1>
      <a:dk2>
        <a:srgbClr val="101D3A"/>
      </a:dk2>
      <a:lt2>
        <a:srgbClr val="FFFFFF"/>
      </a:lt2>
      <a:accent1>
        <a:srgbClr val="006995"/>
      </a:accent1>
      <a:accent2>
        <a:srgbClr val="F3E500"/>
      </a:accent2>
      <a:accent3>
        <a:srgbClr val="182B48"/>
      </a:accent3>
      <a:accent4>
        <a:srgbClr val="B4B5BD"/>
      </a:accent4>
      <a:accent5>
        <a:srgbClr val="00C5D6"/>
      </a:accent5>
      <a:accent6>
        <a:srgbClr val="6D953A"/>
      </a:accent6>
      <a:hlink>
        <a:srgbClr val="006995"/>
      </a:hlink>
      <a:folHlink>
        <a:srgbClr val="00C5D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CSDHealth-16x9" id="{6D9D32FB-35C8-1345-8EFA-FDD3A2A06C29}" vid="{D1FA57BC-5BD4-D841-879B-304073B8C059}"/>
    </a:ext>
  </a:extLst>
</a:theme>
</file>

<file path=ppt/theme/theme3.xml><?xml version="1.0" encoding="utf-8"?>
<a:theme xmlns:a="http://schemas.openxmlformats.org/drawingml/2006/main" name="Content Templates">
  <a:themeElements>
    <a:clrScheme name="USACE COLOR SCHEME">
      <a:dk1>
        <a:srgbClr val="000000"/>
      </a:dk1>
      <a:lt1>
        <a:srgbClr val="83847A"/>
      </a:lt1>
      <a:dk2>
        <a:srgbClr val="FFFFFF"/>
      </a:dk2>
      <a:lt2>
        <a:srgbClr val="A3A3A3"/>
      </a:lt2>
      <a:accent1>
        <a:srgbClr val="82786F"/>
      </a:accent1>
      <a:accent2>
        <a:srgbClr val="6E8778"/>
      </a:accent2>
      <a:accent3>
        <a:srgbClr val="705C38"/>
      </a:accent3>
      <a:accent4>
        <a:srgbClr val="3E6682"/>
      </a:accent4>
      <a:accent5>
        <a:srgbClr val="663830"/>
      </a:accent5>
      <a:accent6>
        <a:srgbClr val="EF4135"/>
      </a:accent6>
      <a:hlink>
        <a:srgbClr val="3E6682"/>
      </a:hlink>
      <a:folHlink>
        <a:srgbClr val="EF4135"/>
      </a:folHlink>
    </a:clrScheme>
    <a:fontScheme name="USACE TEMPLATE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F4339">
            <a:alpha val="89000"/>
          </a:srgbClr>
        </a:solidFill>
        <a:ln>
          <a:noFill/>
        </a:ln>
        <a:effectLst/>
      </a:spPr>
      <a:bodyPr anchor="ctr"/>
      <a:lstStyle>
        <a:defPPr algn="ctr"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5" id="{85BB0793-2F8B-5647-AB56-043C84E495B5}" vid="{1777195C-5028-5048-931B-24FD2573533F}"/>
    </a:ext>
  </a:extLst>
</a:theme>
</file>

<file path=ppt/theme/theme4.xml><?xml version="1.0" encoding="utf-8"?>
<a:theme xmlns:a="http://schemas.openxmlformats.org/drawingml/2006/main" name="1_Content Templates">
  <a:themeElements>
    <a:clrScheme name="USACE COLOR SCHEME">
      <a:dk1>
        <a:srgbClr val="000000"/>
      </a:dk1>
      <a:lt1>
        <a:srgbClr val="83847A"/>
      </a:lt1>
      <a:dk2>
        <a:srgbClr val="FFFFFF"/>
      </a:dk2>
      <a:lt2>
        <a:srgbClr val="A3A3A3"/>
      </a:lt2>
      <a:accent1>
        <a:srgbClr val="82786F"/>
      </a:accent1>
      <a:accent2>
        <a:srgbClr val="6E8778"/>
      </a:accent2>
      <a:accent3>
        <a:srgbClr val="705C38"/>
      </a:accent3>
      <a:accent4>
        <a:srgbClr val="3E6682"/>
      </a:accent4>
      <a:accent5>
        <a:srgbClr val="663830"/>
      </a:accent5>
      <a:accent6>
        <a:srgbClr val="EF4135"/>
      </a:accent6>
      <a:hlink>
        <a:srgbClr val="3E6682"/>
      </a:hlink>
      <a:folHlink>
        <a:srgbClr val="EF4135"/>
      </a:folHlink>
    </a:clrScheme>
    <a:fontScheme name="USACE TEMPLATE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F4339">
            <a:alpha val="89000"/>
          </a:srgbClr>
        </a:solidFill>
        <a:ln>
          <a:noFill/>
        </a:ln>
        <a:effectLst/>
      </a:spPr>
      <a:bodyPr anchor="ctr"/>
      <a:lstStyle>
        <a:defPPr algn="ctr"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5" id="{85BB0793-2F8B-5647-AB56-043C84E495B5}" vid="{1777195C-5028-5048-931B-24FD2573533F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ab31d3-b8fd-4f92-89f3-03c1fb50a733">
      <Terms xmlns="http://schemas.microsoft.com/office/infopath/2007/PartnerControls"/>
    </lcf76f155ced4ddcb4097134ff3c332f>
    <TaxCatchAll xmlns="594dbb9d-4ee2-4cc0-bb5b-217b547981a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3D0FA3C9C8B840BD4719EDB774EA3E" ma:contentTypeVersion="16" ma:contentTypeDescription="Create a new document." ma:contentTypeScope="" ma:versionID="1f1c26727583353d1f25a3d31e0260fa">
  <xsd:schema xmlns:xsd="http://www.w3.org/2001/XMLSchema" xmlns:xs="http://www.w3.org/2001/XMLSchema" xmlns:p="http://schemas.microsoft.com/office/2006/metadata/properties" xmlns:ns2="35ab31d3-b8fd-4f92-89f3-03c1fb50a733" xmlns:ns3="594dbb9d-4ee2-4cc0-bb5b-217b547981ad" targetNamespace="http://schemas.microsoft.com/office/2006/metadata/properties" ma:root="true" ma:fieldsID="07bedb6e2584ae16e465a399ab99d8b5" ns2:_="" ns3:_="">
    <xsd:import namespace="35ab31d3-b8fd-4f92-89f3-03c1fb50a733"/>
    <xsd:import namespace="594dbb9d-4ee2-4cc0-bb5b-217b54798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ab31d3-b8fd-4f92-89f3-03c1fb50a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42dd458-7308-4bcd-84e5-5a32323ab0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dbb9d-4ee2-4cc0-bb5b-217b547981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866bf6-b640-4984-a738-718b31ca96a4}" ma:internalName="TaxCatchAll" ma:showField="CatchAllData" ma:web="594dbb9d-4ee2-4cc0-bb5b-217b547981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0061681-1CAD-4662-BDDE-1454D3E3E3DF}">
  <ds:schemaRefs>
    <ds:schemaRef ds:uri="http://purl.org/dc/elements/1.1/"/>
    <ds:schemaRef ds:uri="http://schemas.microsoft.com/office/2006/documentManagement/types"/>
    <ds:schemaRef ds:uri="35ab31d3-b8fd-4f92-89f3-03c1fb50a733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94dbb9d-4ee2-4cc0-bb5b-217b547981ad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EA44198-61B1-4081-910F-02F75E3D61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AB96B1-1770-4C0F-8249-BE4CEAF6D5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5ab31d3-b8fd-4f92-89f3-03c1fb50a733"/>
    <ds:schemaRef ds:uri="594dbb9d-4ee2-4cc0-bb5b-217b547981a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10916</TotalTime>
  <Words>1373</Words>
  <Application>Microsoft Macintosh PowerPoint</Application>
  <PresentationFormat>Widescreen</PresentationFormat>
  <Paragraphs>151</Paragraphs>
  <Slides>15</Slides>
  <Notes>1</Notes>
  <HiddenSlides>2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calibri</vt:lpstr>
      <vt:lpstr>Roboto</vt:lpstr>
      <vt:lpstr>calibri</vt:lpstr>
      <vt:lpstr>Cambria Math</vt:lpstr>
      <vt:lpstr>Wingdings</vt:lpstr>
      <vt:lpstr>Office Theme</vt:lpstr>
      <vt:lpstr>2_Content Slides</vt:lpstr>
      <vt:lpstr>Content Templates</vt:lpstr>
      <vt:lpstr>1_Content Templates</vt:lpstr>
      <vt:lpstr>FIRO National Screening Updates: National Precipitation Forecast Skill Assessment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FIRO Screening Process – Stage A Regional Results</vt:lpstr>
      <vt:lpstr>Critical dimensions of forecast skill methods</vt:lpstr>
      <vt:lpstr>FIRO Screening Process – Stage A Sensitivity Analysis</vt:lpstr>
      <vt:lpstr>What does this mean for the FIRO Screening Process?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FORECAST INFORMED RESERVOIR OPERATIONS (FIRO)</dc:title>
  <dc:creator>Alexa Sears</dc:creator>
  <cp:lastModifiedBy>Jason Cordeira</cp:lastModifiedBy>
  <cp:revision>75</cp:revision>
  <dcterms:created xsi:type="dcterms:W3CDTF">2020-04-02T19:38:16Z</dcterms:created>
  <dcterms:modified xsi:type="dcterms:W3CDTF">2025-08-04T20:46:46Z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0x0101005A3D0FA3C9C8B840BD4719EDB774EA3E</vt:lpwstr>
  </property>
  <property fmtid="{D5CDD505-2E9C-101B-9397-08002B2CF9AE}" pid="3" name="MediaServiceImageTags">
    <vt:lpwstr/>
  </property>
</Properties>
</file>